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4.xml" ContentType="application/vnd.openxmlformats-officedocument.theme+xml"/>
  <Override PartName="/ppt/slideLayouts/slideLayout2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8" r:id="rId2"/>
    <p:sldMasterId id="2147483668" r:id="rId3"/>
    <p:sldMasterId id="2147483670" r:id="rId4"/>
    <p:sldMasterId id="2147483677" r:id="rId5"/>
  </p:sldMasterIdLst>
  <p:notesMasterIdLst>
    <p:notesMasterId r:id="rId14"/>
  </p:notesMasterIdLst>
  <p:sldIdLst>
    <p:sldId id="291" r:id="rId6"/>
    <p:sldId id="310" r:id="rId7"/>
    <p:sldId id="311" r:id="rId8"/>
    <p:sldId id="318" r:id="rId9"/>
    <p:sldId id="312" r:id="rId10"/>
    <p:sldId id="320" r:id="rId11"/>
    <p:sldId id="321" r:id="rId12"/>
    <p:sldId id="319"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Gill Sans MT" panose="020B0502020104020203" pitchFamily="34" charset="0"/>
      <p:regular r:id="rId19"/>
      <p:bold r:id="rId20"/>
      <p:italic r:id="rId21"/>
      <p:boldItalic r:id="rId22"/>
    </p:embeddedFont>
    <p:embeddedFont>
      <p:font typeface="Open Sans" panose="020B0604020202020204" charset="0"/>
      <p:regular r:id="rId23"/>
      <p:bold r:id="rId24"/>
      <p:italic r:id="rId25"/>
      <p:boldItalic r:id="rId26"/>
    </p:embeddedFont>
    <p:embeddedFont>
      <p:font typeface="Open Sans Light" panose="020B060402020202020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9F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2" autoAdjust="0"/>
    <p:restoredTop sz="96196" autoAdjust="0"/>
  </p:normalViewPr>
  <p:slideViewPr>
    <p:cSldViewPr snapToGrid="0">
      <p:cViewPr varScale="1">
        <p:scale>
          <a:sx n="106" d="100"/>
          <a:sy n="106" d="100"/>
        </p:scale>
        <p:origin x="708" y="102"/>
      </p:cViewPr>
      <p:guideLst/>
    </p:cSldViewPr>
  </p:slid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Master" Target="slideMasters/slideMaster3.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5.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s>
</file>

<file path=ppt/media/image1.jpg>
</file>

<file path=ppt/media/image10.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CF1405-0D89-4563-B87F-8288298E1C6A}" type="datetimeFigureOut">
              <a:rPr lang="en-US" smtClean="0"/>
              <a:t>7/23/2020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ED8471-C075-4657-89E8-72AB1DB1C24D}" type="slidenum">
              <a:rPr lang="en-US" smtClean="0"/>
              <a:t>‹#›</a:t>
            </a:fld>
            <a:endParaRPr lang="en-US"/>
          </a:p>
        </p:txBody>
      </p:sp>
    </p:spTree>
    <p:extLst>
      <p:ext uri="{BB962C8B-B14F-4D97-AF65-F5344CB8AC3E}">
        <p14:creationId xmlns:p14="http://schemas.microsoft.com/office/powerpoint/2010/main" val="3707743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ED8471-C075-4657-89E8-72AB1DB1C24D}" type="slidenum">
              <a:rPr lang="en-US" smtClean="0"/>
              <a:t>1</a:t>
            </a:fld>
            <a:endParaRPr lang="en-US"/>
          </a:p>
        </p:txBody>
      </p:sp>
    </p:spTree>
    <p:extLst>
      <p:ext uri="{BB962C8B-B14F-4D97-AF65-F5344CB8AC3E}">
        <p14:creationId xmlns:p14="http://schemas.microsoft.com/office/powerpoint/2010/main" val="40129114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champion should propose to the group an initial scope. The group should discuss, but this does not have to be finalized in the Kick Off meeting. If the discussion lasts for more than 10 minutes then the discussion will continue on the first call of the group. It usually takes two meetings to get the scope set for sure. </a:t>
            </a:r>
          </a:p>
        </p:txBody>
      </p:sp>
      <p:sp>
        <p:nvSpPr>
          <p:cNvPr id="4" name="Slide Number Placeholder 3"/>
          <p:cNvSpPr>
            <a:spLocks noGrp="1"/>
          </p:cNvSpPr>
          <p:nvPr>
            <p:ph type="sldNum" sz="quarter" idx="5"/>
          </p:nvPr>
        </p:nvSpPr>
        <p:spPr/>
        <p:txBody>
          <a:bodyPr/>
          <a:lstStyle/>
          <a:p>
            <a:fld id="{3EED8471-C075-4657-89E8-72AB1DB1C24D}" type="slidenum">
              <a:rPr lang="en-US" smtClean="0"/>
              <a:t>2</a:t>
            </a:fld>
            <a:endParaRPr lang="en-US"/>
          </a:p>
        </p:txBody>
      </p:sp>
    </p:spTree>
    <p:extLst>
      <p:ext uri="{BB962C8B-B14F-4D97-AF65-F5344CB8AC3E}">
        <p14:creationId xmlns:p14="http://schemas.microsoft.com/office/powerpoint/2010/main" val="21130403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A530DF3B-436B-490F-9FB0-B989C948F529}" type="slidenum">
              <a:rPr lang="en-US" smtClean="0"/>
              <a:t>4</a:t>
            </a:fld>
            <a:endParaRPr lang="en-US"/>
          </a:p>
        </p:txBody>
      </p:sp>
    </p:spTree>
    <p:extLst>
      <p:ext uri="{BB962C8B-B14F-4D97-AF65-F5344CB8AC3E}">
        <p14:creationId xmlns:p14="http://schemas.microsoft.com/office/powerpoint/2010/main" val="31639164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720E364-7823-4BBA-84F8-7F691FBFE20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2B22D3D-58D6-4054-AE47-C8D97CF6EDE8}"/>
              </a:ext>
            </a:extLst>
          </p:cNvPr>
          <p:cNvSpPr>
            <a:spLocks noGrp="1"/>
          </p:cNvSpPr>
          <p:nvPr>
            <p:ph type="ctrTitle"/>
          </p:nvPr>
        </p:nvSpPr>
        <p:spPr>
          <a:xfrm>
            <a:off x="2598055" y="1600199"/>
            <a:ext cx="8490857" cy="1909763"/>
          </a:xfrm>
        </p:spPr>
        <p:txBody>
          <a:bodyPr anchor="b">
            <a:norm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F2CFC920-CD8A-4196-9AC8-EB14A3D7F8E9}"/>
              </a:ext>
            </a:extLst>
          </p:cNvPr>
          <p:cNvSpPr>
            <a:spLocks noGrp="1"/>
          </p:cNvSpPr>
          <p:nvPr>
            <p:ph type="subTitle" idx="1"/>
          </p:nvPr>
        </p:nvSpPr>
        <p:spPr>
          <a:xfrm>
            <a:off x="2598055" y="3602038"/>
            <a:ext cx="8490857"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EFAECFE-7DC7-4788-B1E7-BB9F57FDDB4B}"/>
              </a:ext>
            </a:extLst>
          </p:cNvPr>
          <p:cNvSpPr>
            <a:spLocks noGrp="1"/>
          </p:cNvSpPr>
          <p:nvPr>
            <p:ph type="dt" sz="half" idx="10"/>
          </p:nvPr>
        </p:nvSpPr>
        <p:spPr>
          <a:xfrm>
            <a:off x="1520365" y="6356350"/>
            <a:ext cx="2743200" cy="365125"/>
          </a:xfrm>
        </p:spPr>
        <p:txBody>
          <a:bodyPr/>
          <a:lstStyle>
            <a:lvl1pPr algn="r">
              <a:defRPr/>
            </a:lvl1pPr>
          </a:lstStyle>
          <a:p>
            <a:fld id="{93B9FF3A-1400-4C66-B29C-6B1876BC525B}" type="datetimeFigureOut">
              <a:rPr lang="en-US" smtClean="0"/>
              <a:pPr/>
              <a:t>7/23/2020</a:t>
            </a:fld>
            <a:endParaRPr lang="en-US"/>
          </a:p>
        </p:txBody>
      </p:sp>
      <p:sp>
        <p:nvSpPr>
          <p:cNvPr id="5" name="Footer Placeholder 4">
            <a:extLst>
              <a:ext uri="{FF2B5EF4-FFF2-40B4-BE49-F238E27FC236}">
                <a16:creationId xmlns:a16="http://schemas.microsoft.com/office/drawing/2014/main" id="{2A74BEA7-37F3-4EA3-B076-75B6ED2130BF}"/>
              </a:ext>
            </a:extLst>
          </p:cNvPr>
          <p:cNvSpPr>
            <a:spLocks noGrp="1"/>
          </p:cNvSpPr>
          <p:nvPr>
            <p:ph type="ftr" sz="quarter" idx="11"/>
          </p:nvPr>
        </p:nvSpPr>
        <p:spPr>
          <a:xfrm>
            <a:off x="4357911"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628F6EE8-AE30-4B59-A4C6-57A815520FE8}"/>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3770045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3D5CDE0-FEAE-4E6C-B038-F3F8B3AEF0C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2B22D3D-58D6-4054-AE47-C8D97CF6EDE8}"/>
              </a:ext>
            </a:extLst>
          </p:cNvPr>
          <p:cNvSpPr>
            <a:spLocks noGrp="1"/>
          </p:cNvSpPr>
          <p:nvPr>
            <p:ph type="ctrTitle"/>
          </p:nvPr>
        </p:nvSpPr>
        <p:spPr>
          <a:xfrm>
            <a:off x="2598055" y="1600199"/>
            <a:ext cx="8490857" cy="1909763"/>
          </a:xfrm>
        </p:spPr>
        <p:txBody>
          <a:bodyPr anchor="b">
            <a:norm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F2CFC920-CD8A-4196-9AC8-EB14A3D7F8E9}"/>
              </a:ext>
            </a:extLst>
          </p:cNvPr>
          <p:cNvSpPr>
            <a:spLocks noGrp="1"/>
          </p:cNvSpPr>
          <p:nvPr>
            <p:ph type="subTitle" idx="1"/>
          </p:nvPr>
        </p:nvSpPr>
        <p:spPr>
          <a:xfrm>
            <a:off x="2598055" y="3602038"/>
            <a:ext cx="8490857"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EFAECFE-7DC7-4788-B1E7-BB9F57FDDB4B}"/>
              </a:ext>
            </a:extLst>
          </p:cNvPr>
          <p:cNvSpPr>
            <a:spLocks noGrp="1"/>
          </p:cNvSpPr>
          <p:nvPr>
            <p:ph type="dt" sz="half" idx="10"/>
          </p:nvPr>
        </p:nvSpPr>
        <p:spPr>
          <a:xfrm>
            <a:off x="1520365" y="6356350"/>
            <a:ext cx="2743200" cy="365125"/>
          </a:xfrm>
        </p:spPr>
        <p:txBody>
          <a:bodyPr/>
          <a:lstStyle>
            <a:lvl1pPr algn="r">
              <a:defRPr/>
            </a:lvl1pPr>
          </a:lstStyle>
          <a:p>
            <a:fld id="{93B9FF3A-1400-4C66-B29C-6B1876BC525B}" type="datetimeFigureOut">
              <a:rPr lang="en-US" smtClean="0"/>
              <a:pPr/>
              <a:t>7/23/2020</a:t>
            </a:fld>
            <a:endParaRPr lang="en-US"/>
          </a:p>
        </p:txBody>
      </p:sp>
      <p:sp>
        <p:nvSpPr>
          <p:cNvPr id="5" name="Footer Placeholder 4">
            <a:extLst>
              <a:ext uri="{FF2B5EF4-FFF2-40B4-BE49-F238E27FC236}">
                <a16:creationId xmlns:a16="http://schemas.microsoft.com/office/drawing/2014/main" id="{2A74BEA7-37F3-4EA3-B076-75B6ED2130BF}"/>
              </a:ext>
            </a:extLst>
          </p:cNvPr>
          <p:cNvSpPr>
            <a:spLocks noGrp="1"/>
          </p:cNvSpPr>
          <p:nvPr>
            <p:ph type="ftr" sz="quarter" idx="11"/>
          </p:nvPr>
        </p:nvSpPr>
        <p:spPr>
          <a:xfrm>
            <a:off x="4357911"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628F6EE8-AE30-4B59-A4C6-57A815520FE8}"/>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2413472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F8141-7D36-4A55-A9EA-0CA3CDF82B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28A0D8-F49C-43A6-B07D-89EA2F7BB7A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25964D-38A5-4D41-B101-B7DD3691AAE0}"/>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5" name="Footer Placeholder 4">
            <a:extLst>
              <a:ext uri="{FF2B5EF4-FFF2-40B4-BE49-F238E27FC236}">
                <a16:creationId xmlns:a16="http://schemas.microsoft.com/office/drawing/2014/main" id="{B099D072-3E50-4508-BF78-78614688B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EAE5A8-7D1B-48ED-B025-3502987F89A5}"/>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1956944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4A4C679-C6E8-4E7C-B5C2-06A5886098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1" y="0"/>
            <a:ext cx="12192000" cy="6858000"/>
          </a:xfrm>
          <a:prstGeom prst="rect">
            <a:avLst/>
          </a:prstGeom>
        </p:spPr>
      </p:pic>
      <p:sp>
        <p:nvSpPr>
          <p:cNvPr id="2" name="Title 1">
            <a:extLst>
              <a:ext uri="{FF2B5EF4-FFF2-40B4-BE49-F238E27FC236}">
                <a16:creationId xmlns:a16="http://schemas.microsoft.com/office/drawing/2014/main" id="{F520EC50-3CA3-4846-92FB-E282CDCEE054}"/>
              </a:ext>
            </a:extLst>
          </p:cNvPr>
          <p:cNvSpPr>
            <a:spLocks noGrp="1"/>
          </p:cNvSpPr>
          <p:nvPr>
            <p:ph type="title"/>
          </p:nvPr>
        </p:nvSpPr>
        <p:spPr>
          <a:xfrm>
            <a:off x="831850" y="1709738"/>
            <a:ext cx="8791121" cy="2852737"/>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9343C7F3-44D1-4FEF-A3A1-D40BB869C937}"/>
              </a:ext>
            </a:extLst>
          </p:cNvPr>
          <p:cNvSpPr>
            <a:spLocks noGrp="1"/>
          </p:cNvSpPr>
          <p:nvPr>
            <p:ph type="body" idx="1"/>
          </p:nvPr>
        </p:nvSpPr>
        <p:spPr>
          <a:xfrm>
            <a:off x="831850" y="4589463"/>
            <a:ext cx="879112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C0C8D79-A9D8-438B-9634-0DC7F9ACEFE2}"/>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5" name="Footer Placeholder 4">
            <a:extLst>
              <a:ext uri="{FF2B5EF4-FFF2-40B4-BE49-F238E27FC236}">
                <a16:creationId xmlns:a16="http://schemas.microsoft.com/office/drawing/2014/main" id="{F2D7CEC7-5D5C-4D58-9746-0D773CA4E3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DBD644-1B4D-43B7-8849-DF2DDA7B67DB}"/>
              </a:ext>
            </a:extLst>
          </p:cNvPr>
          <p:cNvSpPr>
            <a:spLocks noGrp="1"/>
          </p:cNvSpPr>
          <p:nvPr>
            <p:ph type="sldNum" sz="quarter" idx="12"/>
          </p:nvPr>
        </p:nvSpPr>
        <p:spPr/>
        <p:txBody>
          <a:bodyPr/>
          <a:lstStyle>
            <a:lvl1pPr algn="l">
              <a:defRPr/>
            </a:lvl1pPr>
          </a:lstStyle>
          <a:p>
            <a:fld id="{D36B4717-7A1F-49AD-A875-835CE120619F}" type="slidenum">
              <a:rPr lang="en-US" smtClean="0"/>
              <a:pPr/>
              <a:t>‹#›</a:t>
            </a:fld>
            <a:endParaRPr lang="en-US"/>
          </a:p>
        </p:txBody>
      </p:sp>
    </p:spTree>
    <p:extLst>
      <p:ext uri="{BB962C8B-B14F-4D97-AF65-F5344CB8AC3E}">
        <p14:creationId xmlns:p14="http://schemas.microsoft.com/office/powerpoint/2010/main" val="33811740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13DE8-0862-487D-AC3E-8F51AF3E26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6CE4B0-9081-411D-A3BB-457B90A1F94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510531-B10D-4AD8-A4DB-208E21C8CF1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6BB0E8-CDA7-4936-8FC4-2E76D6B13FCD}"/>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6" name="Footer Placeholder 5">
            <a:extLst>
              <a:ext uri="{FF2B5EF4-FFF2-40B4-BE49-F238E27FC236}">
                <a16:creationId xmlns:a16="http://schemas.microsoft.com/office/drawing/2014/main" id="{FBC78A6B-0A8B-42E7-ACC8-1A87384D07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924577-CF93-447E-8E5D-A8423D0706D9}"/>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30672887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75FF6-21D0-4CDE-9E9C-83747C3CE6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C9F385-5D93-4F3B-A6DE-7523871AFE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6289C54-E3AD-484A-918A-BB741F12A1C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FE3016-B39C-4445-90BA-0C63C0758D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F6C45DE-546F-4CEE-BC02-2B0F41C4DE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B2CCAE-A163-4DD2-B579-6B662BC3AD7F}"/>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8" name="Footer Placeholder 7">
            <a:extLst>
              <a:ext uri="{FF2B5EF4-FFF2-40B4-BE49-F238E27FC236}">
                <a16:creationId xmlns:a16="http://schemas.microsoft.com/office/drawing/2014/main" id="{8E128E69-742E-4226-B8AB-55135A0246A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6F36AE-5E79-42C3-8CE8-2CE5CB97AAD4}"/>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3642318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98909-3BEC-4D57-93F3-34FE1181AC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49971BA-6E90-46C5-9350-B44DBE6325E8}"/>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4" name="Footer Placeholder 3">
            <a:extLst>
              <a:ext uri="{FF2B5EF4-FFF2-40B4-BE49-F238E27FC236}">
                <a16:creationId xmlns:a16="http://schemas.microsoft.com/office/drawing/2014/main" id="{6A007294-C7A1-4371-B089-B5E5F62A0B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1763DB-7B19-4231-88A7-D35E03D14DB6}"/>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10102151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091876-ACC4-4B92-ABBB-01FF75687648}"/>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3" name="Footer Placeholder 2">
            <a:extLst>
              <a:ext uri="{FF2B5EF4-FFF2-40B4-BE49-F238E27FC236}">
                <a16:creationId xmlns:a16="http://schemas.microsoft.com/office/drawing/2014/main" id="{1BDAB5E9-A930-453C-B1E5-38F100E21C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19BA8D-266F-4020-B718-A008853A7023}"/>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35936100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6CC81-8379-452F-A9E7-EC6BA84E8D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B32538-FB49-4168-825F-53FECEBC3F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83700-8BC0-40FD-82B4-632C6FE251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7DB8588-1B08-4E07-8470-6C673212DCBC}"/>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6" name="Footer Placeholder 5">
            <a:extLst>
              <a:ext uri="{FF2B5EF4-FFF2-40B4-BE49-F238E27FC236}">
                <a16:creationId xmlns:a16="http://schemas.microsoft.com/office/drawing/2014/main" id="{48E97115-F991-4A08-8B8F-EB75835C6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FF914A-040E-4573-B451-0B3C7633222D}"/>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19344596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White &amp; Gree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307AC-18FC-4246-928F-3A468E7171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C1F418-3D1D-44E1-B5C8-BE479632CF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D86E84-728C-4820-89E7-D69813FA94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AFCFE22-7D94-49C6-BD1D-E80915A1C080}"/>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6" name="Footer Placeholder 5">
            <a:extLst>
              <a:ext uri="{FF2B5EF4-FFF2-40B4-BE49-F238E27FC236}">
                <a16:creationId xmlns:a16="http://schemas.microsoft.com/office/drawing/2014/main" id="{E94B062D-2BD3-4C20-A4B0-88EEA6479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7A3B5F-5036-4857-9606-D5EFD965A361}"/>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21430487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28197" y="4332318"/>
            <a:ext cx="6695211" cy="1124593"/>
          </a:xfrm>
          <a:prstGeom prst="rect">
            <a:avLst/>
          </a:prstGeom>
        </p:spPr>
        <p:txBody>
          <a:bodyPr/>
          <a:lstStyle>
            <a:lvl1pPr algn="l">
              <a:lnSpc>
                <a:spcPct val="90000"/>
              </a:lnSpc>
              <a:defRPr sz="3600" b="1">
                <a:solidFill>
                  <a:schemeClr val="bg1"/>
                </a:solidFill>
                <a:latin typeface="Arial"/>
                <a:cs typeface="Arial"/>
              </a:defRPr>
            </a:lvl1pPr>
          </a:lstStyle>
          <a:p>
            <a:r>
              <a:rPr lang="en-US" dirty="0"/>
              <a:t>Click to edit Master title style</a:t>
            </a:r>
          </a:p>
        </p:txBody>
      </p:sp>
      <p:sp>
        <p:nvSpPr>
          <p:cNvPr id="3" name="Subtitle 2"/>
          <p:cNvSpPr>
            <a:spLocks noGrp="1"/>
          </p:cNvSpPr>
          <p:nvPr>
            <p:ph type="subTitle" idx="1"/>
          </p:nvPr>
        </p:nvSpPr>
        <p:spPr>
          <a:xfrm>
            <a:off x="4828197" y="5456903"/>
            <a:ext cx="6695211" cy="659342"/>
          </a:xfrm>
          <a:prstGeom prst="rect">
            <a:avLst/>
          </a:prstGeom>
        </p:spPr>
        <p:txBody>
          <a:bodyPr/>
          <a:lstStyle>
            <a:lvl1pPr marL="0" indent="0" algn="l">
              <a:buNone/>
              <a:defRPr sz="1600" b="0" i="0">
                <a:solidFill>
                  <a:srgbClr val="FFFFFF"/>
                </a:solidFill>
                <a:latin typeface="Arial"/>
                <a:cs typeface="Aria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425100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F8141-7D36-4A55-A9EA-0CA3CDF82B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28A0D8-F49C-43A6-B07D-89EA2F7BB7A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25964D-38A5-4D41-B101-B7DD3691AAE0}"/>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5" name="Footer Placeholder 4">
            <a:extLst>
              <a:ext uri="{FF2B5EF4-FFF2-40B4-BE49-F238E27FC236}">
                <a16:creationId xmlns:a16="http://schemas.microsoft.com/office/drawing/2014/main" id="{B099D072-3E50-4508-BF78-78614688B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EAE5A8-7D1B-48ED-B025-3502987F89A5}"/>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26002127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84FCC-A411-8A41-82B6-F4C1837FB0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190C09AC-6CC5-D442-B86A-82E6AD081C47}"/>
              </a:ext>
            </a:extLst>
          </p:cNvPr>
          <p:cNvSpPr>
            <a:spLocks noGrp="1"/>
          </p:cNvSpPr>
          <p:nvPr>
            <p:ph sz="half" idx="1"/>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6">
            <a:extLst>
              <a:ext uri="{FF2B5EF4-FFF2-40B4-BE49-F238E27FC236}">
                <a16:creationId xmlns:a16="http://schemas.microsoft.com/office/drawing/2014/main" id="{55791807-6005-834F-B3EC-BA75A746590F}"/>
              </a:ext>
            </a:extLst>
          </p:cNvPr>
          <p:cNvSpPr>
            <a:spLocks noGrp="1"/>
          </p:cNvSpPr>
          <p:nvPr>
            <p:ph type="sldNum" sz="quarter" idx="12"/>
          </p:nvPr>
        </p:nvSpPr>
        <p:spPr>
          <a:xfrm>
            <a:off x="8610600" y="6356350"/>
            <a:ext cx="2743200" cy="365125"/>
          </a:xfrm>
          <a:prstGeom prst="rect">
            <a:avLst/>
          </a:prstGeom>
        </p:spPr>
        <p:txBody>
          <a:bodyPr anchor="b"/>
          <a:lstStyle>
            <a:lvl1pPr algn="r">
              <a:defRPr sz="1200">
                <a:latin typeface="Arial" panose="020B0604020202020204" pitchFamily="34" charset="0"/>
                <a:cs typeface="Arial" panose="020B0604020202020204" pitchFamily="34" charset="0"/>
              </a:defRPr>
            </a:lvl1pPr>
          </a:lstStyle>
          <a:p>
            <a:fld id="{70A2CD44-2F60-8F4D-B678-CC46F13B9D4F}" type="slidenum">
              <a:rPr lang="en-US" smtClean="0"/>
              <a:pPr/>
              <a:t>‹#›</a:t>
            </a:fld>
            <a:endParaRPr lang="en-US"/>
          </a:p>
        </p:txBody>
      </p:sp>
    </p:spTree>
    <p:extLst>
      <p:ext uri="{BB962C8B-B14F-4D97-AF65-F5344CB8AC3E}">
        <p14:creationId xmlns:p14="http://schemas.microsoft.com/office/powerpoint/2010/main" val="16583874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1909A-6739-E94C-9232-5A157C13F126}"/>
              </a:ext>
            </a:extLst>
          </p:cNvPr>
          <p:cNvSpPr>
            <a:spLocks noGrp="1"/>
          </p:cNvSpPr>
          <p:nvPr>
            <p:ph type="title"/>
          </p:nvPr>
        </p:nvSpPr>
        <p:spPr>
          <a:xfrm>
            <a:off x="838200" y="365125"/>
            <a:ext cx="10515600" cy="1325563"/>
          </a:xfrm>
          <a:prstGeom prst="rect">
            <a:avLst/>
          </a:prstGeom>
        </p:spPr>
        <p:txBody>
          <a:bodyPr anchor="ct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DC7A4A18-9328-4843-98C7-DB939C57E079}"/>
              </a:ext>
            </a:extLst>
          </p:cNvPr>
          <p:cNvSpPr>
            <a:spLocks noGrp="1"/>
          </p:cNvSpPr>
          <p:nvPr>
            <p:ph sz="half" idx="1"/>
          </p:nvPr>
        </p:nvSpPr>
        <p:spPr>
          <a:xfrm>
            <a:off x="838200" y="1825625"/>
            <a:ext cx="5181600" cy="4351338"/>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120549D-7943-184C-A2E1-07BA0AB2C78F}"/>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6">
            <a:extLst>
              <a:ext uri="{FF2B5EF4-FFF2-40B4-BE49-F238E27FC236}">
                <a16:creationId xmlns:a16="http://schemas.microsoft.com/office/drawing/2014/main" id="{A13EBF7B-6CEF-A640-B063-806456C43728}"/>
              </a:ext>
            </a:extLst>
          </p:cNvPr>
          <p:cNvSpPr>
            <a:spLocks noGrp="1"/>
          </p:cNvSpPr>
          <p:nvPr>
            <p:ph type="sldNum" sz="quarter" idx="12"/>
          </p:nvPr>
        </p:nvSpPr>
        <p:spPr>
          <a:xfrm>
            <a:off x="8610600" y="6356350"/>
            <a:ext cx="2743200" cy="365125"/>
          </a:xfrm>
          <a:prstGeom prst="rect">
            <a:avLst/>
          </a:prstGeom>
        </p:spPr>
        <p:txBody>
          <a:bodyPr anchor="b"/>
          <a:lstStyle>
            <a:lvl1pPr algn="r">
              <a:defRPr sz="1200">
                <a:latin typeface="Arial" panose="020B0604020202020204" pitchFamily="34" charset="0"/>
                <a:cs typeface="Arial" panose="020B0604020202020204" pitchFamily="34" charset="0"/>
              </a:defRPr>
            </a:lvl1pPr>
          </a:lstStyle>
          <a:p>
            <a:fld id="{70A2CD44-2F60-8F4D-B678-CC46F13B9D4F}" type="slidenum">
              <a:rPr lang="en-US" smtClean="0"/>
              <a:pPr/>
              <a:t>‹#›</a:t>
            </a:fld>
            <a:endParaRPr lang="en-US"/>
          </a:p>
        </p:txBody>
      </p:sp>
    </p:spTree>
    <p:extLst>
      <p:ext uri="{BB962C8B-B14F-4D97-AF65-F5344CB8AC3E}">
        <p14:creationId xmlns:p14="http://schemas.microsoft.com/office/powerpoint/2010/main" val="2485982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253B5-FF69-504A-A3DC-7D9D58BE21FF}"/>
              </a:ext>
            </a:extLst>
          </p:cNvPr>
          <p:cNvSpPr>
            <a:spLocks noGrp="1"/>
          </p:cNvSpPr>
          <p:nvPr>
            <p:ph type="title"/>
          </p:nvPr>
        </p:nvSpPr>
        <p:spPr>
          <a:xfrm>
            <a:off x="839788" y="365125"/>
            <a:ext cx="10515600" cy="1325563"/>
          </a:xfrm>
          <a:prstGeom prst="rect">
            <a:avLst/>
          </a:prstGeom>
        </p:spPr>
        <p:txBody>
          <a:bodyPr anchor="ctr"/>
          <a:lstStyle>
            <a:lvl1pPr>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503DDF55-C96C-FB42-9CC7-A3B36C9D6974}"/>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solidFill>
                  <a:srgbClr val="00B05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0C918188-AF27-0D41-8ADE-EA563092E0B4}"/>
              </a:ext>
            </a:extLst>
          </p:cNvPr>
          <p:cNvSpPr>
            <a:spLocks noGrp="1"/>
          </p:cNvSpPr>
          <p:nvPr>
            <p:ph sz="half" idx="2"/>
          </p:nvPr>
        </p:nvSpPr>
        <p:spPr>
          <a:xfrm>
            <a:off x="839788" y="2505075"/>
            <a:ext cx="5157787" cy="3684588"/>
          </a:xfrm>
          <a:prstGeom prst="rect">
            <a:avLst/>
          </a:prstGeom>
        </p:spPr>
        <p:txBody>
          <a:bodyPr/>
          <a:lstStyle>
            <a:lvl1pPr>
              <a:defRPr sz="2400"/>
            </a:lvl1pPr>
            <a:lvl2pPr>
              <a:defRPr sz="2000"/>
            </a:lvl2pPr>
            <a:lvl3pPr>
              <a:defRPr sz="1800"/>
            </a:lvl3pPr>
            <a:lvl4pPr>
              <a:defRPr sz="16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CF417FE-1F4E-064D-8C2C-0291232C5623}"/>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solidFill>
                  <a:srgbClr val="00B05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Slide Number Placeholder 6">
            <a:extLst>
              <a:ext uri="{FF2B5EF4-FFF2-40B4-BE49-F238E27FC236}">
                <a16:creationId xmlns:a16="http://schemas.microsoft.com/office/drawing/2014/main" id="{2BCC09C2-B7FF-C24F-8CDD-C83E024800F6}"/>
              </a:ext>
            </a:extLst>
          </p:cNvPr>
          <p:cNvSpPr>
            <a:spLocks noGrp="1"/>
          </p:cNvSpPr>
          <p:nvPr>
            <p:ph type="sldNum" sz="quarter" idx="12"/>
          </p:nvPr>
        </p:nvSpPr>
        <p:spPr>
          <a:xfrm>
            <a:off x="8610600" y="6356350"/>
            <a:ext cx="2743200" cy="365125"/>
          </a:xfrm>
          <a:prstGeom prst="rect">
            <a:avLst/>
          </a:prstGeom>
        </p:spPr>
        <p:txBody>
          <a:bodyPr anchor="b"/>
          <a:lstStyle>
            <a:lvl1pPr algn="r">
              <a:defRPr sz="1200">
                <a:latin typeface="Arial" panose="020B0604020202020204" pitchFamily="34" charset="0"/>
                <a:cs typeface="Arial" panose="020B0604020202020204" pitchFamily="34" charset="0"/>
              </a:defRPr>
            </a:lvl1pPr>
          </a:lstStyle>
          <a:p>
            <a:fld id="{70A2CD44-2F60-8F4D-B678-CC46F13B9D4F}" type="slidenum">
              <a:rPr lang="en-US" smtClean="0"/>
              <a:pPr/>
              <a:t>‹#›</a:t>
            </a:fld>
            <a:endParaRPr lang="en-US"/>
          </a:p>
        </p:txBody>
      </p:sp>
      <p:sp>
        <p:nvSpPr>
          <p:cNvPr id="11" name="Content Placeholder 3">
            <a:extLst>
              <a:ext uri="{FF2B5EF4-FFF2-40B4-BE49-F238E27FC236}">
                <a16:creationId xmlns:a16="http://schemas.microsoft.com/office/drawing/2014/main" id="{6BC8DA5A-89F7-634F-88A2-5F290F61B135}"/>
              </a:ext>
            </a:extLst>
          </p:cNvPr>
          <p:cNvSpPr>
            <a:spLocks noGrp="1"/>
          </p:cNvSpPr>
          <p:nvPr>
            <p:ph sz="half" idx="13"/>
          </p:nvPr>
        </p:nvSpPr>
        <p:spPr>
          <a:xfrm>
            <a:off x="6172200" y="2505075"/>
            <a:ext cx="5180012" cy="3684588"/>
          </a:xfrm>
          <a:prstGeom prst="rect">
            <a:avLst/>
          </a:prstGeom>
        </p:spPr>
        <p:txBody>
          <a:bodyPr/>
          <a:lstStyle>
            <a:lvl1pPr>
              <a:defRPr sz="2400"/>
            </a:lvl1pPr>
            <a:lvl2pPr>
              <a:defRPr sz="2000"/>
            </a:lvl2pPr>
            <a:lvl3pPr>
              <a:defRPr sz="1800"/>
            </a:lvl3pPr>
            <a:lvl4pPr>
              <a:defRPr sz="16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186302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CE747-0005-6F4F-9749-AABAD0250AB2}"/>
              </a:ext>
            </a:extLst>
          </p:cNvPr>
          <p:cNvSpPr>
            <a:spLocks noGrp="1"/>
          </p:cNvSpPr>
          <p:nvPr>
            <p:ph type="title"/>
          </p:nvPr>
        </p:nvSpPr>
        <p:spPr>
          <a:xfrm>
            <a:off x="839788" y="457200"/>
            <a:ext cx="3932237" cy="1600200"/>
          </a:xfrm>
          <a:prstGeom prst="rect">
            <a:avLst/>
          </a:prstGeom>
        </p:spPr>
        <p:txBody>
          <a:bodyPr anchor="b"/>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46BC36ED-CE8B-BE47-8AB1-F6F066BD0412}"/>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9FC230-BFFE-024D-89A1-94C2EB3EE381}"/>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70075272-5D1B-F540-8E3C-2F2D3F6E042C}"/>
              </a:ext>
            </a:extLst>
          </p:cNvPr>
          <p:cNvSpPr>
            <a:spLocks noGrp="1"/>
          </p:cNvSpPr>
          <p:nvPr>
            <p:ph type="sldNum" sz="quarter" idx="12"/>
          </p:nvPr>
        </p:nvSpPr>
        <p:spPr>
          <a:xfrm>
            <a:off x="8610600" y="6356350"/>
            <a:ext cx="2743200" cy="365125"/>
          </a:xfrm>
          <a:prstGeom prst="rect">
            <a:avLst/>
          </a:prstGeom>
        </p:spPr>
        <p:txBody>
          <a:bodyPr anchor="b"/>
          <a:lstStyle>
            <a:lvl1pPr algn="r">
              <a:defRPr sz="1200">
                <a:latin typeface="Arial" panose="020B0604020202020204" pitchFamily="34" charset="0"/>
                <a:cs typeface="Arial" panose="020B0604020202020204" pitchFamily="34" charset="0"/>
              </a:defRPr>
            </a:lvl1pPr>
          </a:lstStyle>
          <a:p>
            <a:fld id="{70A2CD44-2F60-8F4D-B678-CC46F13B9D4F}" type="slidenum">
              <a:rPr lang="en-US" smtClean="0"/>
              <a:pPr/>
              <a:t>‹#›</a:t>
            </a:fld>
            <a:endParaRPr lang="en-US"/>
          </a:p>
        </p:txBody>
      </p:sp>
    </p:spTree>
    <p:extLst>
      <p:ext uri="{BB962C8B-B14F-4D97-AF65-F5344CB8AC3E}">
        <p14:creationId xmlns:p14="http://schemas.microsoft.com/office/powerpoint/2010/main" val="122270157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73594-EAC2-4F41-8160-B655EA3B24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a:solidFill>
                  <a:schemeClr val="tx1"/>
                </a:solidFill>
                <a:latin typeface="Arial" panose="020B0604020202020204" pitchFamily="34" charset="0"/>
                <a:ea typeface="+mj-ea"/>
                <a:cs typeface="Arial" panose="020B0604020202020204" pitchFamily="34" charset="0"/>
              </a:defRPr>
            </a:lvl1pPr>
          </a:lstStyle>
          <a:p>
            <a:r>
              <a:rPr lang="en-US"/>
              <a:t>Click to edit Master title style</a:t>
            </a:r>
          </a:p>
        </p:txBody>
      </p:sp>
      <p:sp>
        <p:nvSpPr>
          <p:cNvPr id="6" name="Slide Number Placeholder 6">
            <a:extLst>
              <a:ext uri="{FF2B5EF4-FFF2-40B4-BE49-F238E27FC236}">
                <a16:creationId xmlns:a16="http://schemas.microsoft.com/office/drawing/2014/main" id="{544C6EB8-AB82-E84B-AD0B-C65DCADCCB66}"/>
              </a:ext>
            </a:extLst>
          </p:cNvPr>
          <p:cNvSpPr>
            <a:spLocks noGrp="1"/>
          </p:cNvSpPr>
          <p:nvPr>
            <p:ph type="sldNum" sz="quarter" idx="12"/>
          </p:nvPr>
        </p:nvSpPr>
        <p:spPr>
          <a:xfrm>
            <a:off x="8610600" y="6356350"/>
            <a:ext cx="2743200" cy="365125"/>
          </a:xfrm>
          <a:prstGeom prst="rect">
            <a:avLst/>
          </a:prstGeom>
        </p:spPr>
        <p:txBody>
          <a:bodyPr anchor="b"/>
          <a:lstStyle>
            <a:lvl1pPr algn="r">
              <a:defRPr sz="1200">
                <a:latin typeface="Arial" panose="020B0604020202020204" pitchFamily="34" charset="0"/>
                <a:cs typeface="Arial" panose="020B0604020202020204" pitchFamily="34" charset="0"/>
              </a:defRPr>
            </a:lvl1pPr>
          </a:lstStyle>
          <a:p>
            <a:fld id="{70A2CD44-2F60-8F4D-B678-CC46F13B9D4F}" type="slidenum">
              <a:rPr lang="en-US" smtClean="0"/>
              <a:pPr/>
              <a:t>‹#›</a:t>
            </a:fld>
            <a:endParaRPr lang="en-US"/>
          </a:p>
        </p:txBody>
      </p:sp>
    </p:spTree>
    <p:extLst>
      <p:ext uri="{BB962C8B-B14F-4D97-AF65-F5344CB8AC3E}">
        <p14:creationId xmlns:p14="http://schemas.microsoft.com/office/powerpoint/2010/main" val="14365161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5" name="Slide Number Placeholder 6">
            <a:extLst>
              <a:ext uri="{FF2B5EF4-FFF2-40B4-BE49-F238E27FC236}">
                <a16:creationId xmlns:a16="http://schemas.microsoft.com/office/drawing/2014/main" id="{EB8C4C39-96AB-084D-AD2E-52321F38CAA0}"/>
              </a:ext>
            </a:extLst>
          </p:cNvPr>
          <p:cNvSpPr>
            <a:spLocks noGrp="1"/>
          </p:cNvSpPr>
          <p:nvPr>
            <p:ph type="sldNum" sz="quarter" idx="12"/>
          </p:nvPr>
        </p:nvSpPr>
        <p:spPr>
          <a:xfrm>
            <a:off x="8610600" y="6356350"/>
            <a:ext cx="2743200" cy="365125"/>
          </a:xfrm>
          <a:prstGeom prst="rect">
            <a:avLst/>
          </a:prstGeom>
        </p:spPr>
        <p:txBody>
          <a:bodyPr anchor="b"/>
          <a:lstStyle>
            <a:lvl1pPr algn="r">
              <a:defRPr sz="1200">
                <a:latin typeface="Arial" panose="020B0604020202020204" pitchFamily="34" charset="0"/>
                <a:cs typeface="Arial" panose="020B0604020202020204" pitchFamily="34" charset="0"/>
              </a:defRPr>
            </a:lvl1pPr>
          </a:lstStyle>
          <a:p>
            <a:fld id="{70A2CD44-2F60-8F4D-B678-CC46F13B9D4F}" type="slidenum">
              <a:rPr lang="en-US" smtClean="0"/>
              <a:pPr/>
              <a:t>‹#›</a:t>
            </a:fld>
            <a:endParaRPr lang="en-US"/>
          </a:p>
        </p:txBody>
      </p:sp>
    </p:spTree>
    <p:extLst>
      <p:ext uri="{BB962C8B-B14F-4D97-AF65-F5344CB8AC3E}">
        <p14:creationId xmlns:p14="http://schemas.microsoft.com/office/powerpoint/2010/main" val="36455924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818272" y="5466735"/>
            <a:ext cx="6823125" cy="659342"/>
          </a:xfrm>
          <a:prstGeom prst="rect">
            <a:avLst/>
          </a:prstGeom>
        </p:spPr>
        <p:txBody>
          <a:bodyPr/>
          <a:lstStyle>
            <a:lvl1pPr marL="0" indent="0" algn="l">
              <a:buNone/>
              <a:defRPr sz="1600" b="0" i="0">
                <a:solidFill>
                  <a:srgbClr val="09B07E"/>
                </a:solidFill>
                <a:latin typeface="Arial"/>
                <a:cs typeface="Aria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en-US" dirty="0"/>
              <a:t>Click to edit Master subtitle style</a:t>
            </a:r>
          </a:p>
        </p:txBody>
      </p:sp>
      <p:sp>
        <p:nvSpPr>
          <p:cNvPr id="4" name="Title 1"/>
          <p:cNvSpPr>
            <a:spLocks noGrp="1"/>
          </p:cNvSpPr>
          <p:nvPr>
            <p:ph type="ctrTitle"/>
          </p:nvPr>
        </p:nvSpPr>
        <p:spPr>
          <a:xfrm>
            <a:off x="4818275" y="4332317"/>
            <a:ext cx="6823124" cy="1114761"/>
          </a:xfrm>
          <a:prstGeom prst="rect">
            <a:avLst/>
          </a:prstGeom>
        </p:spPr>
        <p:txBody>
          <a:bodyPr/>
          <a:lstStyle>
            <a:lvl1pPr algn="l">
              <a:lnSpc>
                <a:spcPct val="90000"/>
              </a:lnSpc>
              <a:defRPr sz="3600" b="1">
                <a:solidFill>
                  <a:srgbClr val="125495"/>
                </a:solidFill>
                <a:latin typeface="Arial"/>
                <a:cs typeface="Arial"/>
              </a:defRPr>
            </a:lvl1pPr>
          </a:lstStyle>
          <a:p>
            <a:r>
              <a:rPr lang="en-US" dirty="0"/>
              <a:t>Click to edit Master title style</a:t>
            </a:r>
          </a:p>
        </p:txBody>
      </p:sp>
    </p:spTree>
    <p:extLst>
      <p:ext uri="{BB962C8B-B14F-4D97-AF65-F5344CB8AC3E}">
        <p14:creationId xmlns:p14="http://schemas.microsoft.com/office/powerpoint/2010/main" val="3408314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251E20B-A15A-49D1-826B-49343DE5B98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1" y="0"/>
            <a:ext cx="12192000" cy="6858000"/>
          </a:xfrm>
          <a:prstGeom prst="rect">
            <a:avLst/>
          </a:prstGeom>
        </p:spPr>
      </p:pic>
      <p:sp>
        <p:nvSpPr>
          <p:cNvPr id="2" name="Title 1">
            <a:extLst>
              <a:ext uri="{FF2B5EF4-FFF2-40B4-BE49-F238E27FC236}">
                <a16:creationId xmlns:a16="http://schemas.microsoft.com/office/drawing/2014/main" id="{F520EC50-3CA3-4846-92FB-E282CDCEE054}"/>
              </a:ext>
            </a:extLst>
          </p:cNvPr>
          <p:cNvSpPr>
            <a:spLocks noGrp="1"/>
          </p:cNvSpPr>
          <p:nvPr>
            <p:ph type="title"/>
          </p:nvPr>
        </p:nvSpPr>
        <p:spPr>
          <a:xfrm>
            <a:off x="831850" y="1709738"/>
            <a:ext cx="8791121" cy="2852737"/>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9343C7F3-44D1-4FEF-A3A1-D40BB869C937}"/>
              </a:ext>
            </a:extLst>
          </p:cNvPr>
          <p:cNvSpPr>
            <a:spLocks noGrp="1"/>
          </p:cNvSpPr>
          <p:nvPr>
            <p:ph type="body" idx="1"/>
          </p:nvPr>
        </p:nvSpPr>
        <p:spPr>
          <a:xfrm>
            <a:off x="831850" y="4589463"/>
            <a:ext cx="879112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C0C8D79-A9D8-438B-9634-0DC7F9ACEFE2}"/>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5" name="Footer Placeholder 4">
            <a:extLst>
              <a:ext uri="{FF2B5EF4-FFF2-40B4-BE49-F238E27FC236}">
                <a16:creationId xmlns:a16="http://schemas.microsoft.com/office/drawing/2014/main" id="{F2D7CEC7-5D5C-4D58-9746-0D773CA4E3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DBD644-1B4D-43B7-8849-DF2DDA7B67DB}"/>
              </a:ext>
            </a:extLst>
          </p:cNvPr>
          <p:cNvSpPr>
            <a:spLocks noGrp="1"/>
          </p:cNvSpPr>
          <p:nvPr>
            <p:ph type="sldNum" sz="quarter" idx="12"/>
          </p:nvPr>
        </p:nvSpPr>
        <p:spPr/>
        <p:txBody>
          <a:bodyPr/>
          <a:lstStyle>
            <a:lvl1pPr algn="l">
              <a:defRPr/>
            </a:lvl1pPr>
          </a:lstStyle>
          <a:p>
            <a:fld id="{D36B4717-7A1F-49AD-A875-835CE120619F}" type="slidenum">
              <a:rPr lang="en-US" smtClean="0"/>
              <a:pPr/>
              <a:t>‹#›</a:t>
            </a:fld>
            <a:endParaRPr lang="en-US"/>
          </a:p>
        </p:txBody>
      </p:sp>
    </p:spTree>
    <p:extLst>
      <p:ext uri="{BB962C8B-B14F-4D97-AF65-F5344CB8AC3E}">
        <p14:creationId xmlns:p14="http://schemas.microsoft.com/office/powerpoint/2010/main" val="129514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13DE8-0862-487D-AC3E-8F51AF3E26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6CE4B0-9081-411D-A3BB-457B90A1F94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510531-B10D-4AD8-A4DB-208E21C8CF1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6BB0E8-CDA7-4936-8FC4-2E76D6B13FCD}"/>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6" name="Footer Placeholder 5">
            <a:extLst>
              <a:ext uri="{FF2B5EF4-FFF2-40B4-BE49-F238E27FC236}">
                <a16:creationId xmlns:a16="http://schemas.microsoft.com/office/drawing/2014/main" id="{FBC78A6B-0A8B-42E7-ACC8-1A87384D07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924577-CF93-447E-8E5D-A8423D0706D9}"/>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460745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75FF6-21D0-4CDE-9E9C-83747C3CE6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C9F385-5D93-4F3B-A6DE-7523871AFE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6289C54-E3AD-484A-918A-BB741F12A1C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FE3016-B39C-4445-90BA-0C63C0758D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F6C45DE-546F-4CEE-BC02-2B0F41C4DE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B2CCAE-A163-4DD2-B579-6B662BC3AD7F}"/>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8" name="Footer Placeholder 7">
            <a:extLst>
              <a:ext uri="{FF2B5EF4-FFF2-40B4-BE49-F238E27FC236}">
                <a16:creationId xmlns:a16="http://schemas.microsoft.com/office/drawing/2014/main" id="{8E128E69-742E-4226-B8AB-55135A0246A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6F36AE-5E79-42C3-8CE8-2CE5CB97AAD4}"/>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638662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98909-3BEC-4D57-93F3-34FE1181AC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49971BA-6E90-46C5-9350-B44DBE6325E8}"/>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4" name="Footer Placeholder 3">
            <a:extLst>
              <a:ext uri="{FF2B5EF4-FFF2-40B4-BE49-F238E27FC236}">
                <a16:creationId xmlns:a16="http://schemas.microsoft.com/office/drawing/2014/main" id="{6A007294-C7A1-4371-B089-B5E5F62A0B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1763DB-7B19-4231-88A7-D35E03D14DB6}"/>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3878645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091876-ACC4-4B92-ABBB-01FF75687648}"/>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3" name="Footer Placeholder 2">
            <a:extLst>
              <a:ext uri="{FF2B5EF4-FFF2-40B4-BE49-F238E27FC236}">
                <a16:creationId xmlns:a16="http://schemas.microsoft.com/office/drawing/2014/main" id="{1BDAB5E9-A930-453C-B1E5-38F100E21C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19BA8D-266F-4020-B718-A008853A7023}"/>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2898090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6CC81-8379-452F-A9E7-EC6BA84E8D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B32538-FB49-4168-825F-53FECEBC3F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83700-8BC0-40FD-82B4-632C6FE251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7DB8588-1B08-4E07-8470-6C673212DCBC}"/>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6" name="Footer Placeholder 5">
            <a:extLst>
              <a:ext uri="{FF2B5EF4-FFF2-40B4-BE49-F238E27FC236}">
                <a16:creationId xmlns:a16="http://schemas.microsoft.com/office/drawing/2014/main" id="{48E97115-F991-4A08-8B8F-EB75835C6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FF914A-040E-4573-B451-0B3C7633222D}"/>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1736675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307AC-18FC-4246-928F-3A468E7171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C1F418-3D1D-44E1-B5C8-BE479632CF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D86E84-728C-4820-89E7-D69813FA94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AFCFE22-7D94-49C6-BD1D-E80915A1C080}"/>
              </a:ext>
            </a:extLst>
          </p:cNvPr>
          <p:cNvSpPr>
            <a:spLocks noGrp="1"/>
          </p:cNvSpPr>
          <p:nvPr>
            <p:ph type="dt" sz="half" idx="10"/>
          </p:nvPr>
        </p:nvSpPr>
        <p:spPr/>
        <p:txBody>
          <a:bodyPr/>
          <a:lstStyle/>
          <a:p>
            <a:fld id="{93B9FF3A-1400-4C66-B29C-6B1876BC525B}" type="datetimeFigureOut">
              <a:rPr lang="en-US" smtClean="0"/>
              <a:t>7/23/2020</a:t>
            </a:fld>
            <a:endParaRPr lang="en-US"/>
          </a:p>
        </p:txBody>
      </p:sp>
      <p:sp>
        <p:nvSpPr>
          <p:cNvPr id="6" name="Footer Placeholder 5">
            <a:extLst>
              <a:ext uri="{FF2B5EF4-FFF2-40B4-BE49-F238E27FC236}">
                <a16:creationId xmlns:a16="http://schemas.microsoft.com/office/drawing/2014/main" id="{E94B062D-2BD3-4C20-A4B0-88EEA6479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7A3B5F-5036-4857-9606-D5EFD965A361}"/>
              </a:ext>
            </a:extLst>
          </p:cNvPr>
          <p:cNvSpPr>
            <a:spLocks noGrp="1"/>
          </p:cNvSpPr>
          <p:nvPr>
            <p:ph type="sldNum" sz="quarter" idx="12"/>
          </p:nvPr>
        </p:nvSpPr>
        <p:spPr/>
        <p:txBody>
          <a:bodyPr/>
          <a:lstStyle/>
          <a:p>
            <a:fld id="{D36B4717-7A1F-49AD-A875-835CE120619F}" type="slidenum">
              <a:rPr lang="en-US" smtClean="0"/>
              <a:t>‹#›</a:t>
            </a:fld>
            <a:endParaRPr lang="en-US"/>
          </a:p>
        </p:txBody>
      </p:sp>
    </p:spTree>
    <p:extLst>
      <p:ext uri="{BB962C8B-B14F-4D97-AF65-F5344CB8AC3E}">
        <p14:creationId xmlns:p14="http://schemas.microsoft.com/office/powerpoint/2010/main" val="3424807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4.jpg"/><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2.xml"/><Relationship Id="rId7" Type="http://schemas.openxmlformats.org/officeDocument/2006/relationships/theme" Target="../theme/theme4.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theme" Target="../theme/theme5.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14D9DD1-1076-4E7B-8BA5-AFF9893A1EB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D9D6AC4C-2521-4359-B347-132E07FED1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954F7A12-FE94-4F54-B7FB-56C5FF504A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EF978AC-E37A-4D19-B9EC-CC2AA9B5A4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B9FF3A-1400-4C66-B29C-6B1876BC525B}" type="datetimeFigureOut">
              <a:rPr lang="en-US" smtClean="0"/>
              <a:t>7/23/2020</a:t>
            </a:fld>
            <a:endParaRPr lang="en-US"/>
          </a:p>
        </p:txBody>
      </p:sp>
      <p:sp>
        <p:nvSpPr>
          <p:cNvPr id="5" name="Footer Placeholder 4">
            <a:extLst>
              <a:ext uri="{FF2B5EF4-FFF2-40B4-BE49-F238E27FC236}">
                <a16:creationId xmlns:a16="http://schemas.microsoft.com/office/drawing/2014/main" id="{64DF6ADF-7C69-4119-8270-3F29CE9BB42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37547F1-EC99-461F-8B26-CBEAB660D49A}"/>
              </a:ext>
            </a:extLst>
          </p:cNvPr>
          <p:cNvSpPr>
            <a:spLocks noGrp="1"/>
          </p:cNvSpPr>
          <p:nvPr>
            <p:ph type="sldNum" sz="quarter" idx="4"/>
          </p:nvPr>
        </p:nvSpPr>
        <p:spPr>
          <a:xfrm>
            <a:off x="8610600" y="6356350"/>
            <a:ext cx="2478314"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6B4717-7A1F-49AD-A875-835CE120619F}" type="slidenum">
              <a:rPr lang="en-US" smtClean="0"/>
              <a:t>‹#›</a:t>
            </a:fld>
            <a:endParaRPr lang="en-US"/>
          </a:p>
        </p:txBody>
      </p:sp>
    </p:spTree>
    <p:extLst>
      <p:ext uri="{BB962C8B-B14F-4D97-AF65-F5344CB8AC3E}">
        <p14:creationId xmlns:p14="http://schemas.microsoft.com/office/powerpoint/2010/main" val="5839707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C1738C5-7A20-43B9-B0D1-6A3B038B039D}"/>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D9D6AC4C-2521-4359-B347-132E07FED1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954F7A12-FE94-4F54-B7FB-56C5FF504A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EF978AC-E37A-4D19-B9EC-CC2AA9B5A4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B9FF3A-1400-4C66-B29C-6B1876BC525B}" type="datetimeFigureOut">
              <a:rPr lang="en-US" smtClean="0"/>
              <a:t>7/23/2020</a:t>
            </a:fld>
            <a:endParaRPr lang="en-US"/>
          </a:p>
        </p:txBody>
      </p:sp>
      <p:sp>
        <p:nvSpPr>
          <p:cNvPr id="5" name="Footer Placeholder 4">
            <a:extLst>
              <a:ext uri="{FF2B5EF4-FFF2-40B4-BE49-F238E27FC236}">
                <a16:creationId xmlns:a16="http://schemas.microsoft.com/office/drawing/2014/main" id="{64DF6ADF-7C69-4119-8270-3F29CE9BB42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37547F1-EC99-461F-8B26-CBEAB660D49A}"/>
              </a:ext>
            </a:extLst>
          </p:cNvPr>
          <p:cNvSpPr>
            <a:spLocks noGrp="1"/>
          </p:cNvSpPr>
          <p:nvPr>
            <p:ph type="sldNum" sz="quarter" idx="4"/>
          </p:nvPr>
        </p:nvSpPr>
        <p:spPr>
          <a:xfrm>
            <a:off x="8610600" y="6356350"/>
            <a:ext cx="2478314"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6B4717-7A1F-49AD-A875-835CE120619F}" type="slidenum">
              <a:rPr lang="en-US" smtClean="0"/>
              <a:t>‹#›</a:t>
            </a:fld>
            <a:endParaRPr lang="en-US"/>
          </a:p>
        </p:txBody>
      </p:sp>
    </p:spTree>
    <p:extLst>
      <p:ext uri="{BB962C8B-B14F-4D97-AF65-F5344CB8AC3E}">
        <p14:creationId xmlns:p14="http://schemas.microsoft.com/office/powerpoint/2010/main" val="91454071"/>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26" name="Picture 1"/>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 y="0"/>
            <a:ext cx="1218723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7034685"/>
      </p:ext>
    </p:extLst>
  </p:cSld>
  <p:clrMap bg1="lt1" tx1="dk1" bg2="lt2" tx2="dk2" accent1="accent1" accent2="accent2" accent3="accent3" accent4="accent4" accent5="accent5" accent6="accent6" hlink="hlink" folHlink="folHlink"/>
  <p:sldLayoutIdLst>
    <p:sldLayoutId id="2147483669" r:id="rId1"/>
  </p:sldLayoutIdLst>
  <p:hf hdr="0" ftr="0" dt="0"/>
  <p:txStyles>
    <p:titleStyle>
      <a:lvl1pPr algn="ctr" defTabSz="457178" rtl="0" eaLnBrk="1" fontAlgn="base" hangingPunct="1">
        <a:spcBef>
          <a:spcPct val="0"/>
        </a:spcBef>
        <a:spcAft>
          <a:spcPct val="0"/>
        </a:spcAft>
        <a:defRPr sz="2000" kern="1200">
          <a:solidFill>
            <a:schemeClr val="tx1"/>
          </a:solidFill>
          <a:latin typeface="+mj-lt"/>
          <a:ea typeface="ヒラギノ角ゴ Pro W3" charset="0"/>
          <a:cs typeface="ヒラギノ角ゴ Pro W3" charset="0"/>
        </a:defRPr>
      </a:lvl1pPr>
      <a:lvl2pPr algn="ctr" defTabSz="457178" rtl="0" eaLnBrk="1" fontAlgn="base" hangingPunct="1">
        <a:spcBef>
          <a:spcPct val="0"/>
        </a:spcBef>
        <a:spcAft>
          <a:spcPct val="0"/>
        </a:spcAft>
        <a:defRPr sz="2000">
          <a:solidFill>
            <a:schemeClr val="tx1"/>
          </a:solidFill>
          <a:latin typeface="Calibri" charset="0"/>
          <a:ea typeface="ヒラギノ角ゴ Pro W3" charset="0"/>
          <a:cs typeface="ヒラギノ角ゴ Pro W3" charset="0"/>
        </a:defRPr>
      </a:lvl2pPr>
      <a:lvl3pPr algn="ctr" defTabSz="457178" rtl="0" eaLnBrk="1" fontAlgn="base" hangingPunct="1">
        <a:spcBef>
          <a:spcPct val="0"/>
        </a:spcBef>
        <a:spcAft>
          <a:spcPct val="0"/>
        </a:spcAft>
        <a:defRPr sz="2000">
          <a:solidFill>
            <a:schemeClr val="tx1"/>
          </a:solidFill>
          <a:latin typeface="Calibri" charset="0"/>
          <a:ea typeface="ヒラギノ角ゴ Pro W3" charset="0"/>
          <a:cs typeface="ヒラギノ角ゴ Pro W3" charset="0"/>
        </a:defRPr>
      </a:lvl3pPr>
      <a:lvl4pPr algn="ctr" defTabSz="457178" rtl="0" eaLnBrk="1" fontAlgn="base" hangingPunct="1">
        <a:spcBef>
          <a:spcPct val="0"/>
        </a:spcBef>
        <a:spcAft>
          <a:spcPct val="0"/>
        </a:spcAft>
        <a:defRPr sz="2000">
          <a:solidFill>
            <a:schemeClr val="tx1"/>
          </a:solidFill>
          <a:latin typeface="Calibri" charset="0"/>
          <a:ea typeface="ヒラギノ角ゴ Pro W3" charset="0"/>
          <a:cs typeface="ヒラギノ角ゴ Pro W3" charset="0"/>
        </a:defRPr>
      </a:lvl4pPr>
      <a:lvl5pPr algn="ctr" defTabSz="457178" rtl="0" eaLnBrk="1" fontAlgn="base" hangingPunct="1">
        <a:spcBef>
          <a:spcPct val="0"/>
        </a:spcBef>
        <a:spcAft>
          <a:spcPct val="0"/>
        </a:spcAft>
        <a:defRPr sz="2000">
          <a:solidFill>
            <a:schemeClr val="tx1"/>
          </a:solidFill>
          <a:latin typeface="Calibri" charset="0"/>
          <a:ea typeface="ヒラギノ角ゴ Pro W3" charset="0"/>
          <a:cs typeface="ヒラギノ角ゴ Pro W3" charset="0"/>
        </a:defRPr>
      </a:lvl5pPr>
      <a:lvl6pPr marL="457178" algn="ctr" defTabSz="457178" rtl="0" eaLnBrk="1" fontAlgn="base" hangingPunct="1">
        <a:spcBef>
          <a:spcPct val="0"/>
        </a:spcBef>
        <a:spcAft>
          <a:spcPct val="0"/>
        </a:spcAft>
        <a:defRPr sz="2000">
          <a:solidFill>
            <a:schemeClr val="tx1"/>
          </a:solidFill>
          <a:latin typeface="Calibri" charset="0"/>
          <a:ea typeface="ヒラギノ角ゴ Pro W3" charset="0"/>
          <a:cs typeface="ヒラギノ角ゴ Pro W3" charset="0"/>
        </a:defRPr>
      </a:lvl6pPr>
      <a:lvl7pPr marL="914354" algn="ctr" defTabSz="457178" rtl="0" eaLnBrk="1" fontAlgn="base" hangingPunct="1">
        <a:spcBef>
          <a:spcPct val="0"/>
        </a:spcBef>
        <a:spcAft>
          <a:spcPct val="0"/>
        </a:spcAft>
        <a:defRPr sz="2000">
          <a:solidFill>
            <a:schemeClr val="tx1"/>
          </a:solidFill>
          <a:latin typeface="Calibri" charset="0"/>
          <a:ea typeface="ヒラギノ角ゴ Pro W3" charset="0"/>
          <a:cs typeface="ヒラギノ角ゴ Pro W3" charset="0"/>
        </a:defRPr>
      </a:lvl7pPr>
      <a:lvl8pPr marL="1371532" algn="ctr" defTabSz="457178" rtl="0" eaLnBrk="1" fontAlgn="base" hangingPunct="1">
        <a:spcBef>
          <a:spcPct val="0"/>
        </a:spcBef>
        <a:spcAft>
          <a:spcPct val="0"/>
        </a:spcAft>
        <a:defRPr sz="2000">
          <a:solidFill>
            <a:schemeClr val="tx1"/>
          </a:solidFill>
          <a:latin typeface="Calibri" charset="0"/>
          <a:ea typeface="ヒラギノ角ゴ Pro W3" charset="0"/>
          <a:cs typeface="ヒラギノ角ゴ Pro W3" charset="0"/>
        </a:defRPr>
      </a:lvl8pPr>
      <a:lvl9pPr marL="1828709" algn="ctr" defTabSz="457178" rtl="0" eaLnBrk="1" fontAlgn="base" hangingPunct="1">
        <a:spcBef>
          <a:spcPct val="0"/>
        </a:spcBef>
        <a:spcAft>
          <a:spcPct val="0"/>
        </a:spcAft>
        <a:defRPr sz="2000">
          <a:solidFill>
            <a:schemeClr val="tx1"/>
          </a:solidFill>
          <a:latin typeface="Calibri" charset="0"/>
          <a:ea typeface="ヒラギノ角ゴ Pro W3" charset="0"/>
          <a:cs typeface="ヒラギノ角ゴ Pro W3" charset="0"/>
        </a:defRPr>
      </a:lvl9pPr>
    </p:titleStyle>
    <p:bodyStyle>
      <a:lvl1pPr marL="342882" indent="-342882" algn="l" defTabSz="457178" rtl="0" eaLnBrk="1" fontAlgn="base" hangingPunct="1">
        <a:spcBef>
          <a:spcPct val="20000"/>
        </a:spcBef>
        <a:spcAft>
          <a:spcPct val="0"/>
        </a:spcAft>
        <a:buFont typeface="Arial" charset="0"/>
        <a:buChar char="•"/>
        <a:defRPr sz="3200" kern="1200">
          <a:solidFill>
            <a:schemeClr val="tx1"/>
          </a:solidFill>
          <a:latin typeface="+mn-lt"/>
          <a:ea typeface="ヒラギノ角ゴ Pro W3" charset="0"/>
          <a:cs typeface="ヒラギノ角ゴ Pro W3" charset="0"/>
        </a:defRPr>
      </a:lvl1pPr>
      <a:lvl2pPr marL="742913" indent="-285737" algn="l" defTabSz="457178" rtl="0" eaLnBrk="1" fontAlgn="base" hangingPunct="1">
        <a:spcBef>
          <a:spcPct val="20000"/>
        </a:spcBef>
        <a:spcAft>
          <a:spcPct val="0"/>
        </a:spcAft>
        <a:buFont typeface="Arial" charset="0"/>
        <a:buChar char="–"/>
        <a:defRPr sz="2800" kern="1200">
          <a:solidFill>
            <a:schemeClr val="tx1"/>
          </a:solidFill>
          <a:latin typeface="+mn-lt"/>
          <a:ea typeface="ヒラギノ角ゴ Pro W3" charset="0"/>
          <a:cs typeface="ヒラギノ角ゴ Pro W3" charset="-128"/>
        </a:defRPr>
      </a:lvl2pPr>
      <a:lvl3pPr marL="1142942" indent="-228589" algn="l" defTabSz="457178" rtl="0" eaLnBrk="1" fontAlgn="base" hangingPunct="1">
        <a:spcBef>
          <a:spcPct val="20000"/>
        </a:spcBef>
        <a:spcAft>
          <a:spcPct val="0"/>
        </a:spcAft>
        <a:buFont typeface="Arial" charset="0"/>
        <a:buChar char="•"/>
        <a:defRPr sz="2400" kern="1200">
          <a:solidFill>
            <a:schemeClr val="tx1"/>
          </a:solidFill>
          <a:latin typeface="+mn-lt"/>
          <a:ea typeface="ヒラギノ角ゴ Pro W3" charset="0"/>
          <a:cs typeface="ヒラギノ角ゴ Pro W3" charset="-128"/>
        </a:defRPr>
      </a:lvl3pPr>
      <a:lvl4pPr marL="1600120" indent="-228589" algn="l" defTabSz="457178" rtl="0" eaLnBrk="1" fontAlgn="base" hangingPunct="1">
        <a:spcBef>
          <a:spcPct val="20000"/>
        </a:spcBef>
        <a:spcAft>
          <a:spcPct val="0"/>
        </a:spcAft>
        <a:buFont typeface="Arial" charset="0"/>
        <a:buChar char="–"/>
        <a:defRPr sz="2000" kern="1200">
          <a:solidFill>
            <a:schemeClr val="tx1"/>
          </a:solidFill>
          <a:latin typeface="+mn-lt"/>
          <a:ea typeface="ヒラギノ角ゴ Pro W3" charset="0"/>
          <a:cs typeface="ヒラギノ角ゴ Pro W3" charset="-128"/>
        </a:defRPr>
      </a:lvl4pPr>
      <a:lvl5pPr marL="2057298" indent="-228589" algn="l" defTabSz="457178" rtl="0" eaLnBrk="1" fontAlgn="base" hangingPunct="1">
        <a:spcBef>
          <a:spcPct val="20000"/>
        </a:spcBef>
        <a:spcAft>
          <a:spcPct val="0"/>
        </a:spcAft>
        <a:buFont typeface="Arial" charset="0"/>
        <a:buChar char="»"/>
        <a:defRPr sz="2000" kern="1200">
          <a:solidFill>
            <a:schemeClr val="tx1"/>
          </a:solidFill>
          <a:latin typeface="+mn-lt"/>
          <a:ea typeface="ヒラギノ角ゴ Pro W3" charset="0"/>
          <a:cs typeface="ヒラギノ角ゴ Pro W3" charset="-128"/>
        </a:defRPr>
      </a:lvl5pPr>
      <a:lvl6pPr marL="2514474" indent="-228589" algn="l" defTabSz="457178" rtl="0" eaLnBrk="1" latinLnBrk="0" hangingPunct="1">
        <a:spcBef>
          <a:spcPct val="20000"/>
        </a:spcBef>
        <a:buFont typeface="Arial"/>
        <a:buChar char="•"/>
        <a:defRPr sz="2000" kern="1200">
          <a:solidFill>
            <a:schemeClr val="tx1"/>
          </a:solidFill>
          <a:latin typeface="+mn-lt"/>
          <a:ea typeface="+mn-ea"/>
          <a:cs typeface="+mn-cs"/>
        </a:defRPr>
      </a:lvl6pPr>
      <a:lvl7pPr marL="2971652" indent="-228589" algn="l" defTabSz="457178" rtl="0" eaLnBrk="1" latinLnBrk="0" hangingPunct="1">
        <a:spcBef>
          <a:spcPct val="20000"/>
        </a:spcBef>
        <a:buFont typeface="Arial"/>
        <a:buChar char="•"/>
        <a:defRPr sz="2000" kern="1200">
          <a:solidFill>
            <a:schemeClr val="tx1"/>
          </a:solidFill>
          <a:latin typeface="+mn-lt"/>
          <a:ea typeface="+mn-ea"/>
          <a:cs typeface="+mn-cs"/>
        </a:defRPr>
      </a:lvl7pPr>
      <a:lvl8pPr marL="3428829" indent="-228589" algn="l" defTabSz="457178" rtl="0" eaLnBrk="1" latinLnBrk="0" hangingPunct="1">
        <a:spcBef>
          <a:spcPct val="20000"/>
        </a:spcBef>
        <a:buFont typeface="Arial"/>
        <a:buChar char="•"/>
        <a:defRPr sz="2000" kern="1200">
          <a:solidFill>
            <a:schemeClr val="tx1"/>
          </a:solidFill>
          <a:latin typeface="+mn-lt"/>
          <a:ea typeface="+mn-ea"/>
          <a:cs typeface="+mn-cs"/>
        </a:defRPr>
      </a:lvl8pPr>
      <a:lvl9pPr marL="3886006" indent="-228589" algn="l" defTabSz="45717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78" rtl="0" eaLnBrk="1" latinLnBrk="0" hangingPunct="1">
        <a:defRPr sz="1800" kern="1200">
          <a:solidFill>
            <a:schemeClr val="tx1"/>
          </a:solidFill>
          <a:latin typeface="+mn-lt"/>
          <a:ea typeface="+mn-ea"/>
          <a:cs typeface="+mn-cs"/>
        </a:defRPr>
      </a:lvl1pPr>
      <a:lvl2pPr marL="457178" algn="l" defTabSz="457178" rtl="0" eaLnBrk="1" latinLnBrk="0" hangingPunct="1">
        <a:defRPr sz="1800" kern="1200">
          <a:solidFill>
            <a:schemeClr val="tx1"/>
          </a:solidFill>
          <a:latin typeface="+mn-lt"/>
          <a:ea typeface="+mn-ea"/>
          <a:cs typeface="+mn-cs"/>
        </a:defRPr>
      </a:lvl2pPr>
      <a:lvl3pPr marL="914354" algn="l" defTabSz="457178" rtl="0" eaLnBrk="1" latinLnBrk="0" hangingPunct="1">
        <a:defRPr sz="1800" kern="1200">
          <a:solidFill>
            <a:schemeClr val="tx1"/>
          </a:solidFill>
          <a:latin typeface="+mn-lt"/>
          <a:ea typeface="+mn-ea"/>
          <a:cs typeface="+mn-cs"/>
        </a:defRPr>
      </a:lvl3pPr>
      <a:lvl4pPr marL="1371532" algn="l" defTabSz="457178" rtl="0" eaLnBrk="1" latinLnBrk="0" hangingPunct="1">
        <a:defRPr sz="1800" kern="1200">
          <a:solidFill>
            <a:schemeClr val="tx1"/>
          </a:solidFill>
          <a:latin typeface="+mn-lt"/>
          <a:ea typeface="+mn-ea"/>
          <a:cs typeface="+mn-cs"/>
        </a:defRPr>
      </a:lvl4pPr>
      <a:lvl5pPr marL="1828709" algn="l" defTabSz="457178" rtl="0" eaLnBrk="1" latinLnBrk="0" hangingPunct="1">
        <a:defRPr sz="1800" kern="1200">
          <a:solidFill>
            <a:schemeClr val="tx1"/>
          </a:solidFill>
          <a:latin typeface="+mn-lt"/>
          <a:ea typeface="+mn-ea"/>
          <a:cs typeface="+mn-cs"/>
        </a:defRPr>
      </a:lvl5pPr>
      <a:lvl6pPr marL="2285886" algn="l" defTabSz="457178" rtl="0" eaLnBrk="1" latinLnBrk="0" hangingPunct="1">
        <a:defRPr sz="1800" kern="1200">
          <a:solidFill>
            <a:schemeClr val="tx1"/>
          </a:solidFill>
          <a:latin typeface="+mn-lt"/>
          <a:ea typeface="+mn-ea"/>
          <a:cs typeface="+mn-cs"/>
        </a:defRPr>
      </a:lvl6pPr>
      <a:lvl7pPr marL="2743062" algn="l" defTabSz="457178" rtl="0" eaLnBrk="1" latinLnBrk="0" hangingPunct="1">
        <a:defRPr sz="1800" kern="1200">
          <a:solidFill>
            <a:schemeClr val="tx1"/>
          </a:solidFill>
          <a:latin typeface="+mn-lt"/>
          <a:ea typeface="+mn-ea"/>
          <a:cs typeface="+mn-cs"/>
        </a:defRPr>
      </a:lvl7pPr>
      <a:lvl8pPr marL="3200240" algn="l" defTabSz="457178" rtl="0" eaLnBrk="1" latinLnBrk="0" hangingPunct="1">
        <a:defRPr sz="1800" kern="1200">
          <a:solidFill>
            <a:schemeClr val="tx1"/>
          </a:solidFill>
          <a:latin typeface="+mn-lt"/>
          <a:ea typeface="+mn-ea"/>
          <a:cs typeface="+mn-cs"/>
        </a:defRPr>
      </a:lvl8pPr>
      <a:lvl9pPr marL="3657418" algn="l" defTabSz="457178"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050" name="Picture 1"/>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bwMode="auto">
          <a:xfrm>
            <a:off x="-12440" y="1588"/>
            <a:ext cx="12186807" cy="685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18253359"/>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Lst>
  <p:hf hdr="0" ftr="0" dt="0"/>
  <p:txStyles>
    <p:titleStyle>
      <a:lvl1pPr algn="l" defTabSz="457178" rtl="0" eaLnBrk="0" fontAlgn="base" hangingPunct="0">
        <a:spcBef>
          <a:spcPct val="0"/>
        </a:spcBef>
        <a:spcAft>
          <a:spcPct val="0"/>
        </a:spcAft>
        <a:defRPr sz="4400" b="1" kern="1200">
          <a:solidFill>
            <a:schemeClr val="tx1"/>
          </a:solidFill>
          <a:latin typeface="Arial" charset="0"/>
          <a:ea typeface="Arial" charset="0"/>
          <a:cs typeface="Arial" charset="0"/>
        </a:defRPr>
      </a:lvl1pPr>
      <a:lvl2pPr algn="l" defTabSz="457178" rtl="0" eaLnBrk="0" fontAlgn="base" hangingPunct="0">
        <a:spcBef>
          <a:spcPct val="0"/>
        </a:spcBef>
        <a:spcAft>
          <a:spcPct val="0"/>
        </a:spcAft>
        <a:defRPr sz="4400" b="1">
          <a:solidFill>
            <a:schemeClr val="tx1"/>
          </a:solidFill>
          <a:latin typeface="Arial" charset="0"/>
          <a:ea typeface="Arial" charset="0"/>
          <a:cs typeface="Arial" charset="0"/>
        </a:defRPr>
      </a:lvl2pPr>
      <a:lvl3pPr algn="l" defTabSz="457178" rtl="0" eaLnBrk="0" fontAlgn="base" hangingPunct="0">
        <a:spcBef>
          <a:spcPct val="0"/>
        </a:spcBef>
        <a:spcAft>
          <a:spcPct val="0"/>
        </a:spcAft>
        <a:defRPr sz="4400" b="1">
          <a:solidFill>
            <a:schemeClr val="tx1"/>
          </a:solidFill>
          <a:latin typeface="Arial" charset="0"/>
          <a:ea typeface="Arial" charset="0"/>
          <a:cs typeface="Arial" charset="0"/>
        </a:defRPr>
      </a:lvl3pPr>
      <a:lvl4pPr algn="l" defTabSz="457178" rtl="0" eaLnBrk="0" fontAlgn="base" hangingPunct="0">
        <a:spcBef>
          <a:spcPct val="0"/>
        </a:spcBef>
        <a:spcAft>
          <a:spcPct val="0"/>
        </a:spcAft>
        <a:defRPr sz="4400" b="1">
          <a:solidFill>
            <a:schemeClr val="tx1"/>
          </a:solidFill>
          <a:latin typeface="Arial" charset="0"/>
          <a:ea typeface="Arial" charset="0"/>
          <a:cs typeface="Arial" charset="0"/>
        </a:defRPr>
      </a:lvl4pPr>
      <a:lvl5pPr algn="l" defTabSz="457178" rtl="0" eaLnBrk="0" fontAlgn="base" hangingPunct="0">
        <a:spcBef>
          <a:spcPct val="0"/>
        </a:spcBef>
        <a:spcAft>
          <a:spcPct val="0"/>
        </a:spcAft>
        <a:defRPr sz="4400" b="1">
          <a:solidFill>
            <a:schemeClr val="tx1"/>
          </a:solidFill>
          <a:latin typeface="Arial" charset="0"/>
          <a:ea typeface="Arial" charset="0"/>
          <a:cs typeface="Arial" charset="0"/>
        </a:defRPr>
      </a:lvl5pPr>
      <a:lvl6pPr marL="457178" algn="ctr" defTabSz="457178" rtl="0" fontAlgn="base">
        <a:spcBef>
          <a:spcPct val="0"/>
        </a:spcBef>
        <a:spcAft>
          <a:spcPct val="0"/>
        </a:spcAft>
        <a:defRPr sz="4400" b="1">
          <a:solidFill>
            <a:srgbClr val="103058"/>
          </a:solidFill>
          <a:latin typeface="Adobe Caslon Pro Bold" charset="0"/>
          <a:ea typeface="ヒラギノ角ゴ Pro W3" charset="0"/>
        </a:defRPr>
      </a:lvl6pPr>
      <a:lvl7pPr marL="914354" algn="ctr" defTabSz="457178" rtl="0" fontAlgn="base">
        <a:spcBef>
          <a:spcPct val="0"/>
        </a:spcBef>
        <a:spcAft>
          <a:spcPct val="0"/>
        </a:spcAft>
        <a:defRPr sz="4400" b="1">
          <a:solidFill>
            <a:srgbClr val="103058"/>
          </a:solidFill>
          <a:latin typeface="Adobe Caslon Pro Bold" charset="0"/>
          <a:ea typeface="ヒラギノ角ゴ Pro W3" charset="0"/>
        </a:defRPr>
      </a:lvl7pPr>
      <a:lvl8pPr marL="1371532" algn="ctr" defTabSz="457178" rtl="0" fontAlgn="base">
        <a:spcBef>
          <a:spcPct val="0"/>
        </a:spcBef>
        <a:spcAft>
          <a:spcPct val="0"/>
        </a:spcAft>
        <a:defRPr sz="4400" b="1">
          <a:solidFill>
            <a:srgbClr val="103058"/>
          </a:solidFill>
          <a:latin typeface="Adobe Caslon Pro Bold" charset="0"/>
          <a:ea typeface="ヒラギノ角ゴ Pro W3" charset="0"/>
        </a:defRPr>
      </a:lvl8pPr>
      <a:lvl9pPr marL="1828709" algn="ctr" defTabSz="457178" rtl="0" fontAlgn="base">
        <a:spcBef>
          <a:spcPct val="0"/>
        </a:spcBef>
        <a:spcAft>
          <a:spcPct val="0"/>
        </a:spcAft>
        <a:defRPr sz="4400" b="1">
          <a:solidFill>
            <a:srgbClr val="103058"/>
          </a:solidFill>
          <a:latin typeface="Adobe Caslon Pro Bold" charset="0"/>
          <a:ea typeface="ヒラギノ角ゴ Pro W3" charset="0"/>
        </a:defRPr>
      </a:lvl9pPr>
    </p:titleStyle>
    <p:bodyStyle>
      <a:lvl1pPr algn="l" defTabSz="457178" rtl="0" eaLnBrk="0" fontAlgn="base" hangingPunct="0">
        <a:spcBef>
          <a:spcPct val="20000"/>
        </a:spcBef>
        <a:spcAft>
          <a:spcPct val="0"/>
        </a:spcAft>
        <a:buFont typeface="Arial" charset="0"/>
        <a:defRPr sz="3200" kern="1200">
          <a:solidFill>
            <a:schemeClr val="accent1"/>
          </a:solidFill>
          <a:latin typeface="Arial"/>
          <a:ea typeface="ヒラギノ角ゴ Pro W3" charset="0"/>
          <a:cs typeface="Arial"/>
        </a:defRPr>
      </a:lvl1pPr>
      <a:lvl2pPr marL="914354" indent="-457178" algn="l" defTabSz="457178" rtl="0" eaLnBrk="0" fontAlgn="base" hangingPunct="0">
        <a:spcBef>
          <a:spcPct val="20000"/>
        </a:spcBef>
        <a:spcAft>
          <a:spcPct val="0"/>
        </a:spcAft>
        <a:buFont typeface="Arial" charset="0"/>
        <a:buChar char="•"/>
        <a:defRPr sz="2800" kern="1200">
          <a:solidFill>
            <a:schemeClr val="accent1"/>
          </a:solidFill>
          <a:latin typeface="Arial"/>
          <a:ea typeface="ヒラギノ角ゴ Pro W3" charset="0"/>
          <a:cs typeface="Arial"/>
        </a:defRPr>
      </a:lvl2pPr>
      <a:lvl3pPr marL="1257238" indent="-342882" algn="l" defTabSz="457178" rtl="0" eaLnBrk="0" fontAlgn="base" hangingPunct="0">
        <a:spcBef>
          <a:spcPct val="20000"/>
        </a:spcBef>
        <a:spcAft>
          <a:spcPct val="0"/>
        </a:spcAft>
        <a:buFont typeface="Lucida Grande" charset="0"/>
        <a:buChar char="-"/>
        <a:defRPr sz="2400" kern="1200">
          <a:solidFill>
            <a:schemeClr val="accent1"/>
          </a:solidFill>
          <a:latin typeface="Arial"/>
          <a:ea typeface="ヒラギノ角ゴ Pro W3" charset="0"/>
          <a:cs typeface="Arial"/>
        </a:defRPr>
      </a:lvl3pPr>
      <a:lvl4pPr marL="1714414" indent="-342882" algn="l" defTabSz="457178" rtl="0" eaLnBrk="0" fontAlgn="base" hangingPunct="0">
        <a:spcBef>
          <a:spcPct val="20000"/>
        </a:spcBef>
        <a:spcAft>
          <a:spcPct val="0"/>
        </a:spcAft>
        <a:buFont typeface="Arial" charset="0"/>
        <a:buChar char="•"/>
        <a:defRPr sz="2000" kern="1200">
          <a:solidFill>
            <a:schemeClr val="accent1"/>
          </a:solidFill>
          <a:latin typeface="Arial"/>
          <a:ea typeface="ヒラギノ角ゴ Pro W3" charset="0"/>
          <a:cs typeface="Arial"/>
        </a:defRPr>
      </a:lvl4pPr>
      <a:lvl5pPr marL="2057298" indent="-228589" algn="l" defTabSz="457178" rtl="0" eaLnBrk="0" fontAlgn="base" hangingPunct="0">
        <a:spcBef>
          <a:spcPct val="20000"/>
        </a:spcBef>
        <a:spcAft>
          <a:spcPct val="0"/>
        </a:spcAft>
        <a:buFont typeface="Arial" charset="0"/>
        <a:buChar char="»"/>
        <a:defRPr sz="2000" kern="1200">
          <a:solidFill>
            <a:schemeClr val="accent1"/>
          </a:solidFill>
          <a:latin typeface="Arial"/>
          <a:ea typeface="ヒラギノ角ゴ Pro W3" charset="0"/>
          <a:cs typeface="Arial"/>
        </a:defRPr>
      </a:lvl5pPr>
      <a:lvl6pPr marL="2514474" indent="-228589" algn="l" defTabSz="457178" rtl="0" eaLnBrk="1" latinLnBrk="0" hangingPunct="1">
        <a:spcBef>
          <a:spcPct val="20000"/>
        </a:spcBef>
        <a:buFont typeface="Arial"/>
        <a:buChar char="•"/>
        <a:defRPr sz="2000" kern="1200">
          <a:solidFill>
            <a:schemeClr val="tx1"/>
          </a:solidFill>
          <a:latin typeface="+mn-lt"/>
          <a:ea typeface="+mn-ea"/>
          <a:cs typeface="+mn-cs"/>
        </a:defRPr>
      </a:lvl6pPr>
      <a:lvl7pPr marL="2971652" indent="-228589" algn="l" defTabSz="457178" rtl="0" eaLnBrk="1" latinLnBrk="0" hangingPunct="1">
        <a:spcBef>
          <a:spcPct val="20000"/>
        </a:spcBef>
        <a:buFont typeface="Arial"/>
        <a:buChar char="•"/>
        <a:defRPr sz="2000" kern="1200">
          <a:solidFill>
            <a:schemeClr val="tx1"/>
          </a:solidFill>
          <a:latin typeface="+mn-lt"/>
          <a:ea typeface="+mn-ea"/>
          <a:cs typeface="+mn-cs"/>
        </a:defRPr>
      </a:lvl7pPr>
      <a:lvl8pPr marL="3428829" indent="-228589" algn="l" defTabSz="457178" rtl="0" eaLnBrk="1" latinLnBrk="0" hangingPunct="1">
        <a:spcBef>
          <a:spcPct val="20000"/>
        </a:spcBef>
        <a:buFont typeface="Arial"/>
        <a:buChar char="•"/>
        <a:defRPr sz="2000" kern="1200">
          <a:solidFill>
            <a:schemeClr val="tx1"/>
          </a:solidFill>
          <a:latin typeface="+mn-lt"/>
          <a:ea typeface="+mn-ea"/>
          <a:cs typeface="+mn-cs"/>
        </a:defRPr>
      </a:lvl8pPr>
      <a:lvl9pPr marL="3886006" indent="-228589" algn="l" defTabSz="45717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78" rtl="0" eaLnBrk="1" latinLnBrk="0" hangingPunct="1">
        <a:defRPr sz="1800" kern="1200">
          <a:solidFill>
            <a:schemeClr val="tx1"/>
          </a:solidFill>
          <a:latin typeface="+mn-lt"/>
          <a:ea typeface="+mn-ea"/>
          <a:cs typeface="+mn-cs"/>
        </a:defRPr>
      </a:lvl1pPr>
      <a:lvl2pPr marL="457178" algn="l" defTabSz="457178" rtl="0" eaLnBrk="1" latinLnBrk="0" hangingPunct="1">
        <a:defRPr sz="1800" kern="1200">
          <a:solidFill>
            <a:schemeClr val="tx1"/>
          </a:solidFill>
          <a:latin typeface="+mn-lt"/>
          <a:ea typeface="+mn-ea"/>
          <a:cs typeface="+mn-cs"/>
        </a:defRPr>
      </a:lvl2pPr>
      <a:lvl3pPr marL="914354" algn="l" defTabSz="457178" rtl="0" eaLnBrk="1" latinLnBrk="0" hangingPunct="1">
        <a:defRPr sz="1800" kern="1200">
          <a:solidFill>
            <a:schemeClr val="tx1"/>
          </a:solidFill>
          <a:latin typeface="+mn-lt"/>
          <a:ea typeface="+mn-ea"/>
          <a:cs typeface="+mn-cs"/>
        </a:defRPr>
      </a:lvl3pPr>
      <a:lvl4pPr marL="1371532" algn="l" defTabSz="457178" rtl="0" eaLnBrk="1" latinLnBrk="0" hangingPunct="1">
        <a:defRPr sz="1800" kern="1200">
          <a:solidFill>
            <a:schemeClr val="tx1"/>
          </a:solidFill>
          <a:latin typeface="+mn-lt"/>
          <a:ea typeface="+mn-ea"/>
          <a:cs typeface="+mn-cs"/>
        </a:defRPr>
      </a:lvl4pPr>
      <a:lvl5pPr marL="1828709" algn="l" defTabSz="457178" rtl="0" eaLnBrk="1" latinLnBrk="0" hangingPunct="1">
        <a:defRPr sz="1800" kern="1200">
          <a:solidFill>
            <a:schemeClr val="tx1"/>
          </a:solidFill>
          <a:latin typeface="+mn-lt"/>
          <a:ea typeface="+mn-ea"/>
          <a:cs typeface="+mn-cs"/>
        </a:defRPr>
      </a:lvl5pPr>
      <a:lvl6pPr marL="2285886" algn="l" defTabSz="457178" rtl="0" eaLnBrk="1" latinLnBrk="0" hangingPunct="1">
        <a:defRPr sz="1800" kern="1200">
          <a:solidFill>
            <a:schemeClr val="tx1"/>
          </a:solidFill>
          <a:latin typeface="+mn-lt"/>
          <a:ea typeface="+mn-ea"/>
          <a:cs typeface="+mn-cs"/>
        </a:defRPr>
      </a:lvl6pPr>
      <a:lvl7pPr marL="2743062" algn="l" defTabSz="457178" rtl="0" eaLnBrk="1" latinLnBrk="0" hangingPunct="1">
        <a:defRPr sz="1800" kern="1200">
          <a:solidFill>
            <a:schemeClr val="tx1"/>
          </a:solidFill>
          <a:latin typeface="+mn-lt"/>
          <a:ea typeface="+mn-ea"/>
          <a:cs typeface="+mn-cs"/>
        </a:defRPr>
      </a:lvl7pPr>
      <a:lvl8pPr marL="3200240" algn="l" defTabSz="457178" rtl="0" eaLnBrk="1" latinLnBrk="0" hangingPunct="1">
        <a:defRPr sz="1800" kern="1200">
          <a:solidFill>
            <a:schemeClr val="tx1"/>
          </a:solidFill>
          <a:latin typeface="+mn-lt"/>
          <a:ea typeface="+mn-ea"/>
          <a:cs typeface="+mn-cs"/>
        </a:defRPr>
      </a:lvl8pPr>
      <a:lvl9pPr marL="3657418" algn="l" defTabSz="457178"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122" name="Picture 1"/>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5" y="0"/>
            <a:ext cx="1218723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64298242"/>
      </p:ext>
    </p:extLst>
  </p:cSld>
  <p:clrMap bg1="lt1" tx1="dk1" bg2="lt2" tx2="dk2" accent1="accent1" accent2="accent2" accent3="accent3" accent4="accent4" accent5="accent5" accent6="accent6" hlink="hlink" folHlink="folHlink"/>
  <p:sldLayoutIdLst>
    <p:sldLayoutId id="2147483678" r:id="rId1"/>
  </p:sldLayoutIdLst>
  <p:hf hdr="0" ftr="0" dt="0"/>
  <p:txStyles>
    <p:titleStyle>
      <a:lvl1pPr algn="ctr" defTabSz="457178" rtl="0" eaLnBrk="0" fontAlgn="base" hangingPunct="0">
        <a:spcBef>
          <a:spcPct val="0"/>
        </a:spcBef>
        <a:spcAft>
          <a:spcPct val="0"/>
        </a:spcAft>
        <a:defRPr sz="3600" b="1" kern="1200">
          <a:solidFill>
            <a:schemeClr val="bg1"/>
          </a:solidFill>
          <a:latin typeface="Gill Sans MT"/>
          <a:ea typeface="ヒラギノ角ゴ Pro W3" charset="0"/>
          <a:cs typeface="Gill Sans MT"/>
        </a:defRPr>
      </a:lvl1pPr>
      <a:lvl2pPr algn="ctr" defTabSz="457178" rtl="0" eaLnBrk="0" fontAlgn="base" hangingPunct="0">
        <a:spcBef>
          <a:spcPct val="0"/>
        </a:spcBef>
        <a:spcAft>
          <a:spcPct val="0"/>
        </a:spcAft>
        <a:defRPr sz="3600" b="1">
          <a:solidFill>
            <a:schemeClr val="bg1"/>
          </a:solidFill>
          <a:latin typeface="Gill Sans MT" charset="0"/>
          <a:ea typeface="ヒラギノ角ゴ Pro W3" charset="0"/>
          <a:cs typeface="Gill Sans MT" charset="0"/>
        </a:defRPr>
      </a:lvl2pPr>
      <a:lvl3pPr algn="ctr" defTabSz="457178" rtl="0" eaLnBrk="0" fontAlgn="base" hangingPunct="0">
        <a:spcBef>
          <a:spcPct val="0"/>
        </a:spcBef>
        <a:spcAft>
          <a:spcPct val="0"/>
        </a:spcAft>
        <a:defRPr sz="3600" b="1">
          <a:solidFill>
            <a:schemeClr val="bg1"/>
          </a:solidFill>
          <a:latin typeface="Gill Sans MT" charset="0"/>
          <a:ea typeface="ヒラギノ角ゴ Pro W3" charset="0"/>
          <a:cs typeface="Gill Sans MT" charset="0"/>
        </a:defRPr>
      </a:lvl3pPr>
      <a:lvl4pPr algn="ctr" defTabSz="457178" rtl="0" eaLnBrk="0" fontAlgn="base" hangingPunct="0">
        <a:spcBef>
          <a:spcPct val="0"/>
        </a:spcBef>
        <a:spcAft>
          <a:spcPct val="0"/>
        </a:spcAft>
        <a:defRPr sz="3600" b="1">
          <a:solidFill>
            <a:schemeClr val="bg1"/>
          </a:solidFill>
          <a:latin typeface="Gill Sans MT" charset="0"/>
          <a:ea typeface="ヒラギノ角ゴ Pro W3" charset="0"/>
          <a:cs typeface="Gill Sans MT" charset="0"/>
        </a:defRPr>
      </a:lvl4pPr>
      <a:lvl5pPr algn="ctr" defTabSz="457178" rtl="0" eaLnBrk="0" fontAlgn="base" hangingPunct="0">
        <a:spcBef>
          <a:spcPct val="0"/>
        </a:spcBef>
        <a:spcAft>
          <a:spcPct val="0"/>
        </a:spcAft>
        <a:defRPr sz="3600" b="1">
          <a:solidFill>
            <a:schemeClr val="bg1"/>
          </a:solidFill>
          <a:latin typeface="Gill Sans MT" charset="0"/>
          <a:ea typeface="ヒラギノ角ゴ Pro W3" charset="0"/>
          <a:cs typeface="Gill Sans MT" charset="0"/>
        </a:defRPr>
      </a:lvl5pPr>
      <a:lvl6pPr marL="457178" algn="ctr" defTabSz="457178" rtl="0" fontAlgn="base">
        <a:spcBef>
          <a:spcPct val="0"/>
        </a:spcBef>
        <a:spcAft>
          <a:spcPct val="0"/>
        </a:spcAft>
        <a:defRPr sz="3600" b="1">
          <a:solidFill>
            <a:schemeClr val="bg1"/>
          </a:solidFill>
          <a:latin typeface="Gill Sans MT" charset="0"/>
          <a:ea typeface="ヒラギノ角ゴ Pro W3" charset="0"/>
        </a:defRPr>
      </a:lvl6pPr>
      <a:lvl7pPr marL="914354" algn="ctr" defTabSz="457178" rtl="0" fontAlgn="base">
        <a:spcBef>
          <a:spcPct val="0"/>
        </a:spcBef>
        <a:spcAft>
          <a:spcPct val="0"/>
        </a:spcAft>
        <a:defRPr sz="3600" b="1">
          <a:solidFill>
            <a:schemeClr val="bg1"/>
          </a:solidFill>
          <a:latin typeface="Gill Sans MT" charset="0"/>
          <a:ea typeface="ヒラギノ角ゴ Pro W3" charset="0"/>
        </a:defRPr>
      </a:lvl7pPr>
      <a:lvl8pPr marL="1371532" algn="ctr" defTabSz="457178" rtl="0" fontAlgn="base">
        <a:spcBef>
          <a:spcPct val="0"/>
        </a:spcBef>
        <a:spcAft>
          <a:spcPct val="0"/>
        </a:spcAft>
        <a:defRPr sz="3600" b="1">
          <a:solidFill>
            <a:schemeClr val="bg1"/>
          </a:solidFill>
          <a:latin typeface="Gill Sans MT" charset="0"/>
          <a:ea typeface="ヒラギノ角ゴ Pro W3" charset="0"/>
        </a:defRPr>
      </a:lvl8pPr>
      <a:lvl9pPr marL="1828709" algn="ctr" defTabSz="457178" rtl="0" fontAlgn="base">
        <a:spcBef>
          <a:spcPct val="0"/>
        </a:spcBef>
        <a:spcAft>
          <a:spcPct val="0"/>
        </a:spcAft>
        <a:defRPr sz="3600" b="1">
          <a:solidFill>
            <a:schemeClr val="bg1"/>
          </a:solidFill>
          <a:latin typeface="Gill Sans MT" charset="0"/>
          <a:ea typeface="ヒラギノ角ゴ Pro W3" charset="0"/>
        </a:defRPr>
      </a:lvl9pPr>
    </p:titleStyle>
    <p:bodyStyle>
      <a:lvl1pPr marL="342882" indent="-342882" algn="l" defTabSz="457178" rtl="0" eaLnBrk="0" fontAlgn="base" hangingPunct="0">
        <a:spcBef>
          <a:spcPct val="20000"/>
        </a:spcBef>
        <a:spcAft>
          <a:spcPct val="0"/>
        </a:spcAft>
        <a:buFont typeface="Arial" charset="0"/>
        <a:buChar char="•"/>
        <a:defRPr sz="3200" kern="1200">
          <a:solidFill>
            <a:srgbClr val="FFFFFF"/>
          </a:solidFill>
          <a:latin typeface="Gill Sans MT"/>
          <a:ea typeface="ヒラギノ角ゴ Pro W3" charset="0"/>
          <a:cs typeface="Gill Sans MT"/>
        </a:defRPr>
      </a:lvl1pPr>
      <a:lvl2pPr marL="742913" indent="-285737" algn="l" defTabSz="457178" rtl="0" eaLnBrk="0" fontAlgn="base" hangingPunct="0">
        <a:spcBef>
          <a:spcPct val="20000"/>
        </a:spcBef>
        <a:spcAft>
          <a:spcPct val="0"/>
        </a:spcAft>
        <a:buFont typeface="Arial" charset="0"/>
        <a:buChar char="–"/>
        <a:defRPr sz="2800" kern="1200">
          <a:solidFill>
            <a:srgbClr val="FFFFFF"/>
          </a:solidFill>
          <a:latin typeface="Gill Sans MT"/>
          <a:ea typeface="ヒラギノ角ゴ Pro W3" charset="0"/>
          <a:cs typeface="Gill Sans MT"/>
        </a:defRPr>
      </a:lvl2pPr>
      <a:lvl3pPr marL="1142942" indent="-228589" algn="l" defTabSz="457178" rtl="0" eaLnBrk="0" fontAlgn="base" hangingPunct="0">
        <a:spcBef>
          <a:spcPct val="20000"/>
        </a:spcBef>
        <a:spcAft>
          <a:spcPct val="0"/>
        </a:spcAft>
        <a:buFont typeface="Arial" charset="0"/>
        <a:buChar char="•"/>
        <a:defRPr sz="2400" kern="1200">
          <a:solidFill>
            <a:srgbClr val="FFFFFF"/>
          </a:solidFill>
          <a:latin typeface="Gill Sans MT"/>
          <a:ea typeface="ヒラギノ角ゴ Pro W3" charset="0"/>
          <a:cs typeface="Gill Sans MT"/>
        </a:defRPr>
      </a:lvl3pPr>
      <a:lvl4pPr marL="1600120" indent="-228589" algn="l" defTabSz="457178" rtl="0" eaLnBrk="0" fontAlgn="base" hangingPunct="0">
        <a:spcBef>
          <a:spcPct val="20000"/>
        </a:spcBef>
        <a:spcAft>
          <a:spcPct val="0"/>
        </a:spcAft>
        <a:buFont typeface="Arial" charset="0"/>
        <a:buChar char="–"/>
        <a:defRPr sz="2000" kern="1200">
          <a:solidFill>
            <a:srgbClr val="FFFFFF"/>
          </a:solidFill>
          <a:latin typeface="Gill Sans MT"/>
          <a:ea typeface="ヒラギノ角ゴ Pro W3" charset="0"/>
          <a:cs typeface="Gill Sans MT"/>
        </a:defRPr>
      </a:lvl4pPr>
      <a:lvl5pPr marL="2057298" indent="-228589" algn="l" defTabSz="457178" rtl="0" eaLnBrk="0" fontAlgn="base" hangingPunct="0">
        <a:spcBef>
          <a:spcPct val="20000"/>
        </a:spcBef>
        <a:spcAft>
          <a:spcPct val="0"/>
        </a:spcAft>
        <a:buFont typeface="Arial" charset="0"/>
        <a:buChar char="»"/>
        <a:defRPr sz="2000" kern="1200">
          <a:solidFill>
            <a:srgbClr val="FFFFFF"/>
          </a:solidFill>
          <a:latin typeface="Gill Sans MT"/>
          <a:ea typeface="ヒラギノ角ゴ Pro W3" charset="0"/>
          <a:cs typeface="Gill Sans MT"/>
        </a:defRPr>
      </a:lvl5pPr>
      <a:lvl6pPr marL="2514474" indent="-228589" algn="l" defTabSz="457178" rtl="0" eaLnBrk="1" latinLnBrk="0" hangingPunct="1">
        <a:spcBef>
          <a:spcPct val="20000"/>
        </a:spcBef>
        <a:buFont typeface="Arial"/>
        <a:buChar char="•"/>
        <a:defRPr sz="2000" kern="1200">
          <a:solidFill>
            <a:schemeClr val="tx1"/>
          </a:solidFill>
          <a:latin typeface="+mn-lt"/>
          <a:ea typeface="+mn-ea"/>
          <a:cs typeface="+mn-cs"/>
        </a:defRPr>
      </a:lvl6pPr>
      <a:lvl7pPr marL="2971652" indent="-228589" algn="l" defTabSz="457178" rtl="0" eaLnBrk="1" latinLnBrk="0" hangingPunct="1">
        <a:spcBef>
          <a:spcPct val="20000"/>
        </a:spcBef>
        <a:buFont typeface="Arial"/>
        <a:buChar char="•"/>
        <a:defRPr sz="2000" kern="1200">
          <a:solidFill>
            <a:schemeClr val="tx1"/>
          </a:solidFill>
          <a:latin typeface="+mn-lt"/>
          <a:ea typeface="+mn-ea"/>
          <a:cs typeface="+mn-cs"/>
        </a:defRPr>
      </a:lvl7pPr>
      <a:lvl8pPr marL="3428829" indent="-228589" algn="l" defTabSz="457178" rtl="0" eaLnBrk="1" latinLnBrk="0" hangingPunct="1">
        <a:spcBef>
          <a:spcPct val="20000"/>
        </a:spcBef>
        <a:buFont typeface="Arial"/>
        <a:buChar char="•"/>
        <a:defRPr sz="2000" kern="1200">
          <a:solidFill>
            <a:schemeClr val="tx1"/>
          </a:solidFill>
          <a:latin typeface="+mn-lt"/>
          <a:ea typeface="+mn-ea"/>
          <a:cs typeface="+mn-cs"/>
        </a:defRPr>
      </a:lvl8pPr>
      <a:lvl9pPr marL="3886006" indent="-228589" algn="l" defTabSz="45717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78" rtl="0" eaLnBrk="1" latinLnBrk="0" hangingPunct="1">
        <a:defRPr sz="1800" kern="1200">
          <a:solidFill>
            <a:schemeClr val="tx1"/>
          </a:solidFill>
          <a:latin typeface="+mn-lt"/>
          <a:ea typeface="+mn-ea"/>
          <a:cs typeface="+mn-cs"/>
        </a:defRPr>
      </a:lvl1pPr>
      <a:lvl2pPr marL="457178" algn="l" defTabSz="457178" rtl="0" eaLnBrk="1" latinLnBrk="0" hangingPunct="1">
        <a:defRPr sz="1800" kern="1200">
          <a:solidFill>
            <a:schemeClr val="tx1"/>
          </a:solidFill>
          <a:latin typeface="+mn-lt"/>
          <a:ea typeface="+mn-ea"/>
          <a:cs typeface="+mn-cs"/>
        </a:defRPr>
      </a:lvl2pPr>
      <a:lvl3pPr marL="914354" algn="l" defTabSz="457178" rtl="0" eaLnBrk="1" latinLnBrk="0" hangingPunct="1">
        <a:defRPr sz="1800" kern="1200">
          <a:solidFill>
            <a:schemeClr val="tx1"/>
          </a:solidFill>
          <a:latin typeface="+mn-lt"/>
          <a:ea typeface="+mn-ea"/>
          <a:cs typeface="+mn-cs"/>
        </a:defRPr>
      </a:lvl3pPr>
      <a:lvl4pPr marL="1371532" algn="l" defTabSz="457178" rtl="0" eaLnBrk="1" latinLnBrk="0" hangingPunct="1">
        <a:defRPr sz="1800" kern="1200">
          <a:solidFill>
            <a:schemeClr val="tx1"/>
          </a:solidFill>
          <a:latin typeface="+mn-lt"/>
          <a:ea typeface="+mn-ea"/>
          <a:cs typeface="+mn-cs"/>
        </a:defRPr>
      </a:lvl4pPr>
      <a:lvl5pPr marL="1828709" algn="l" defTabSz="457178" rtl="0" eaLnBrk="1" latinLnBrk="0" hangingPunct="1">
        <a:defRPr sz="1800" kern="1200">
          <a:solidFill>
            <a:schemeClr val="tx1"/>
          </a:solidFill>
          <a:latin typeface="+mn-lt"/>
          <a:ea typeface="+mn-ea"/>
          <a:cs typeface="+mn-cs"/>
        </a:defRPr>
      </a:lvl5pPr>
      <a:lvl6pPr marL="2285886" algn="l" defTabSz="457178" rtl="0" eaLnBrk="1" latinLnBrk="0" hangingPunct="1">
        <a:defRPr sz="1800" kern="1200">
          <a:solidFill>
            <a:schemeClr val="tx1"/>
          </a:solidFill>
          <a:latin typeface="+mn-lt"/>
          <a:ea typeface="+mn-ea"/>
          <a:cs typeface="+mn-cs"/>
        </a:defRPr>
      </a:lvl6pPr>
      <a:lvl7pPr marL="2743062" algn="l" defTabSz="457178" rtl="0" eaLnBrk="1" latinLnBrk="0" hangingPunct="1">
        <a:defRPr sz="1800" kern="1200">
          <a:solidFill>
            <a:schemeClr val="tx1"/>
          </a:solidFill>
          <a:latin typeface="+mn-lt"/>
          <a:ea typeface="+mn-ea"/>
          <a:cs typeface="+mn-cs"/>
        </a:defRPr>
      </a:lvl7pPr>
      <a:lvl8pPr marL="3200240" algn="l" defTabSz="457178" rtl="0" eaLnBrk="1" latinLnBrk="0" hangingPunct="1">
        <a:defRPr sz="1800" kern="1200">
          <a:solidFill>
            <a:schemeClr val="tx1"/>
          </a:solidFill>
          <a:latin typeface="+mn-lt"/>
          <a:ea typeface="+mn-ea"/>
          <a:cs typeface="+mn-cs"/>
        </a:defRPr>
      </a:lvl8pPr>
      <a:lvl9pPr marL="3657418" algn="l" defTabSz="45717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www.uberconference.com/nbunker" TargetMode="External"/><Relationship Id="rId2" Type="http://schemas.openxmlformats.org/officeDocument/2006/relationships/hyperlink" Target="http://www.uberconference.com/krutland"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immregistries/sisc-error-codes" TargetMode="External"/><Relationship Id="rId2" Type="http://schemas.openxmlformats.org/officeDocument/2006/relationships/hyperlink" Target="https://github.com/immregistries/sisc-error-codes/wiki" TargetMode="External"/><Relationship Id="rId1" Type="http://schemas.openxmlformats.org/officeDocument/2006/relationships/slideLayout" Target="../slideLayouts/slideLayout2.xml"/><Relationship Id="rId5" Type="http://schemas.openxmlformats.org/officeDocument/2006/relationships/hyperlink" Target="https://florence.immregistries.org/aart/transformTest" TargetMode="External"/><Relationship Id="rId4" Type="http://schemas.openxmlformats.org/officeDocument/2006/relationships/hyperlink" Target="https://docs.google.com/spreadsheets/d/1in7FAdKQiQxtB4u2bzJHf1qM5pV05_FVXtwH5AuDIQ4/edit?usp=shar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57812" y="2240361"/>
            <a:ext cx="8490857" cy="1909763"/>
          </a:xfrm>
        </p:spPr>
        <p:txBody>
          <a:bodyPr>
            <a:normAutofit/>
          </a:bodyPr>
          <a:lstStyle/>
          <a:p>
            <a:r>
              <a:rPr lang="en-US" dirty="0"/>
              <a:t>Error Code</a:t>
            </a:r>
            <a:br>
              <a:rPr lang="en-US" dirty="0"/>
            </a:br>
            <a:r>
              <a:rPr lang="en-US" dirty="0"/>
              <a:t>Small Group</a:t>
            </a:r>
          </a:p>
        </p:txBody>
      </p:sp>
      <p:sp>
        <p:nvSpPr>
          <p:cNvPr id="3" name="Subtitle 2"/>
          <p:cNvSpPr>
            <a:spLocks noGrp="1"/>
          </p:cNvSpPr>
          <p:nvPr>
            <p:ph type="subTitle" idx="1"/>
          </p:nvPr>
        </p:nvSpPr>
        <p:spPr>
          <a:xfrm>
            <a:off x="2257813" y="4473908"/>
            <a:ext cx="8490857" cy="1655762"/>
          </a:xfrm>
        </p:spPr>
        <p:txBody>
          <a:bodyPr/>
          <a:lstStyle/>
          <a:p>
            <a:r>
              <a:rPr lang="en-US" dirty="0"/>
              <a:t>AIRA</a:t>
            </a:r>
          </a:p>
        </p:txBody>
      </p:sp>
    </p:spTree>
    <p:extLst>
      <p:ext uri="{BB962C8B-B14F-4D97-AF65-F5344CB8AC3E}">
        <p14:creationId xmlns:p14="http://schemas.microsoft.com/office/powerpoint/2010/main" val="1500348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DB2A7A-7850-49A3-A9E5-F74D4D216F3F}"/>
              </a:ext>
            </a:extLst>
          </p:cNvPr>
          <p:cNvSpPr>
            <a:spLocks noGrp="1"/>
          </p:cNvSpPr>
          <p:nvPr>
            <p:ph type="title"/>
          </p:nvPr>
        </p:nvSpPr>
        <p:spPr/>
        <p:txBody>
          <a:bodyPr/>
          <a:lstStyle/>
          <a:p>
            <a:r>
              <a:rPr lang="en-US" dirty="0"/>
              <a:t>Scope</a:t>
            </a:r>
          </a:p>
        </p:txBody>
      </p:sp>
      <p:sp>
        <p:nvSpPr>
          <p:cNvPr id="5" name="Content Placeholder 4">
            <a:extLst>
              <a:ext uri="{FF2B5EF4-FFF2-40B4-BE49-F238E27FC236}">
                <a16:creationId xmlns:a16="http://schemas.microsoft.com/office/drawing/2014/main" id="{2CFE7BEB-F056-44EA-B102-8ADA8BE53E57}"/>
              </a:ext>
            </a:extLst>
          </p:cNvPr>
          <p:cNvSpPr>
            <a:spLocks noGrp="1"/>
          </p:cNvSpPr>
          <p:nvPr>
            <p:ph idx="1"/>
          </p:nvPr>
        </p:nvSpPr>
        <p:spPr/>
        <p:txBody>
          <a:bodyPr>
            <a:normAutofit fontScale="47500" lnSpcReduction="20000"/>
          </a:bodyPr>
          <a:lstStyle/>
          <a:p>
            <a:r>
              <a:rPr lang="en-US" dirty="0"/>
              <a:t>In Scope</a:t>
            </a:r>
          </a:p>
          <a:p>
            <a:pPr lvl="1"/>
            <a:r>
              <a:rPr lang="en-US" dirty="0"/>
              <a:t>Looking at PID to start with</a:t>
            </a:r>
          </a:p>
          <a:p>
            <a:pPr lvl="1"/>
            <a:r>
              <a:rPr lang="en-US" b="1" dirty="0"/>
              <a:t>ERR-5</a:t>
            </a:r>
            <a:r>
              <a:rPr lang="en-US" dirty="0"/>
              <a:t>: Adding new codes to list</a:t>
            </a:r>
          </a:p>
          <a:p>
            <a:pPr lvl="2"/>
            <a:r>
              <a:rPr lang="en-US" dirty="0"/>
              <a:t>Minor changes to existing codes possible</a:t>
            </a:r>
          </a:p>
          <a:p>
            <a:pPr lvl="2"/>
            <a:r>
              <a:rPr lang="en-US" dirty="0"/>
              <a:t>Most common and fatal errors </a:t>
            </a:r>
            <a:r>
              <a:rPr lang="en-US" dirty="0">
                <a:solidFill>
                  <a:srgbClr val="FF0000"/>
                </a:solidFill>
              </a:rPr>
              <a:t>Need this information from the group. </a:t>
            </a:r>
          </a:p>
          <a:p>
            <a:pPr lvl="1"/>
            <a:r>
              <a:rPr lang="en-US" dirty="0"/>
              <a:t>Criteria for adding new codes (how specific / generic they should be)</a:t>
            </a:r>
          </a:p>
          <a:p>
            <a:pPr lvl="2"/>
            <a:r>
              <a:rPr lang="en-US" dirty="0"/>
              <a:t>Categorization, Tagging?</a:t>
            </a:r>
          </a:p>
          <a:p>
            <a:pPr lvl="2"/>
            <a:r>
              <a:rPr lang="en-US" b="1" dirty="0"/>
              <a:t>ERR-2</a:t>
            </a:r>
            <a:r>
              <a:rPr lang="en-US" dirty="0"/>
              <a:t> Could be used to provide context for generic concepts</a:t>
            </a:r>
          </a:p>
          <a:p>
            <a:pPr lvl="2"/>
            <a:r>
              <a:rPr lang="en-US" dirty="0"/>
              <a:t>Might be a strategy to combine specific / generic, levels, use both</a:t>
            </a:r>
          </a:p>
          <a:p>
            <a:pPr lvl="1"/>
            <a:r>
              <a:rPr lang="en-US" dirty="0"/>
              <a:t>Meta Information</a:t>
            </a:r>
          </a:p>
          <a:p>
            <a:pPr lvl="2"/>
            <a:r>
              <a:rPr lang="en-US" dirty="0"/>
              <a:t>Cross linking with Data Validation Guide (combined document) - Link to specific section in a guide, might also be conformance statement in IG</a:t>
            </a:r>
          </a:p>
          <a:p>
            <a:pPr lvl="2"/>
            <a:r>
              <a:rPr lang="en-US" dirty="0"/>
              <a:t>Flag items that are clinically possible so should not ever be hard errors</a:t>
            </a:r>
          </a:p>
          <a:p>
            <a:pPr lvl="3"/>
            <a:r>
              <a:rPr lang="en-US" dirty="0"/>
              <a:t>Perhaps provide guidance on valid/invalid severity codes?</a:t>
            </a:r>
          </a:p>
          <a:p>
            <a:pPr lvl="2"/>
            <a:r>
              <a:rPr lang="en-US" dirty="0"/>
              <a:t>Actor/Action – could get some feedback from IIP</a:t>
            </a:r>
          </a:p>
          <a:p>
            <a:pPr lvl="3"/>
            <a:r>
              <a:rPr lang="en-US" dirty="0"/>
              <a:t>Look at Actor terms/types, need to make sure the text makes sense for clinician?</a:t>
            </a:r>
          </a:p>
          <a:p>
            <a:pPr lvl="3"/>
            <a:r>
              <a:rPr lang="en-US" b="1" dirty="0"/>
              <a:t>ERR-9</a:t>
            </a:r>
            <a:r>
              <a:rPr lang="en-US" dirty="0"/>
              <a:t> Inform Person Indicator – if we could categorize we could message this, come up with suggested values (Stretch goal, if we have time)</a:t>
            </a:r>
          </a:p>
          <a:p>
            <a:r>
              <a:rPr lang="en-US" dirty="0"/>
              <a:t>Future Work</a:t>
            </a:r>
          </a:p>
          <a:p>
            <a:pPr lvl="1"/>
            <a:r>
              <a:rPr lang="en-US" b="1" dirty="0"/>
              <a:t>ERR-7</a:t>
            </a:r>
            <a:r>
              <a:rPr lang="en-US" dirty="0"/>
              <a:t> Diagnostic Information</a:t>
            </a:r>
          </a:p>
          <a:p>
            <a:pPr lvl="1"/>
            <a:r>
              <a:rPr lang="en-US" b="1" dirty="0"/>
              <a:t>ERR-8</a:t>
            </a:r>
            <a:r>
              <a:rPr lang="en-US" dirty="0"/>
              <a:t> User Message</a:t>
            </a:r>
          </a:p>
          <a:p>
            <a:pPr lvl="1"/>
            <a:r>
              <a:rPr lang="en-US" dirty="0"/>
              <a:t>QBP related errors</a:t>
            </a:r>
          </a:p>
          <a:p>
            <a:r>
              <a:rPr lang="en-US" dirty="0"/>
              <a:t>Out of Scope</a:t>
            </a:r>
          </a:p>
          <a:p>
            <a:pPr lvl="1"/>
            <a:r>
              <a:rPr lang="en-US" b="1" dirty="0"/>
              <a:t>ERR-4</a:t>
            </a:r>
            <a:r>
              <a:rPr lang="en-US" dirty="0"/>
              <a:t> Severity – determined by IIS at run time</a:t>
            </a:r>
          </a:p>
          <a:p>
            <a:pPr lvl="1"/>
            <a:r>
              <a:rPr lang="en-US" b="1" dirty="0"/>
              <a:t>ERR-3</a:t>
            </a:r>
            <a:r>
              <a:rPr lang="en-US" dirty="0"/>
              <a:t> HL7 Error Code – set by HL7, we can’t change it</a:t>
            </a:r>
          </a:p>
          <a:p>
            <a:endParaRPr lang="en-US" dirty="0"/>
          </a:p>
        </p:txBody>
      </p:sp>
    </p:spTree>
    <p:extLst>
      <p:ext uri="{BB962C8B-B14F-4D97-AF65-F5344CB8AC3E}">
        <p14:creationId xmlns:p14="http://schemas.microsoft.com/office/powerpoint/2010/main" val="36921609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EFA057-AAEB-41FE-8256-2FD9FDC5ECA7}"/>
              </a:ext>
            </a:extLst>
          </p:cNvPr>
          <p:cNvPicPr>
            <a:picLocks noChangeAspect="1"/>
          </p:cNvPicPr>
          <p:nvPr/>
        </p:nvPicPr>
        <p:blipFill>
          <a:blip r:embed="rId2"/>
          <a:stretch>
            <a:fillRect/>
          </a:stretch>
        </p:blipFill>
        <p:spPr>
          <a:xfrm>
            <a:off x="388362" y="162963"/>
            <a:ext cx="11089352" cy="6858000"/>
          </a:xfrm>
          <a:prstGeom prst="rect">
            <a:avLst/>
          </a:prstGeom>
        </p:spPr>
      </p:pic>
    </p:spTree>
    <p:extLst>
      <p:ext uri="{BB962C8B-B14F-4D97-AF65-F5344CB8AC3E}">
        <p14:creationId xmlns:p14="http://schemas.microsoft.com/office/powerpoint/2010/main" val="21873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607C6-DE26-45A9-AE49-D589DFC51CC1}"/>
              </a:ext>
            </a:extLst>
          </p:cNvPr>
          <p:cNvSpPr>
            <a:spLocks noGrp="1"/>
          </p:cNvSpPr>
          <p:nvPr>
            <p:ph type="title"/>
          </p:nvPr>
        </p:nvSpPr>
        <p:spPr>
          <a:xfrm>
            <a:off x="894219" y="690076"/>
            <a:ext cx="7886700" cy="674689"/>
          </a:xfrm>
        </p:spPr>
        <p:txBody>
          <a:bodyPr>
            <a:normAutofit/>
          </a:bodyPr>
          <a:lstStyle/>
          <a:p>
            <a:r>
              <a:rPr lang="en-US" sz="4000" dirty="0"/>
              <a:t>Task Participants</a:t>
            </a:r>
            <a:endParaRPr lang="en-US" dirty="0"/>
          </a:p>
        </p:txBody>
      </p:sp>
      <p:graphicFrame>
        <p:nvGraphicFramePr>
          <p:cNvPr id="18" name="Content Placeholder 17">
            <a:extLst>
              <a:ext uri="{FF2B5EF4-FFF2-40B4-BE49-F238E27FC236}">
                <a16:creationId xmlns:a16="http://schemas.microsoft.com/office/drawing/2014/main" id="{7A519D6A-601A-4363-B23B-9936C9C5386C}"/>
              </a:ext>
            </a:extLst>
          </p:cNvPr>
          <p:cNvGraphicFramePr>
            <a:graphicFrameLocks noGrp="1"/>
          </p:cNvGraphicFramePr>
          <p:nvPr>
            <p:ph idx="1"/>
            <p:extLst>
              <p:ext uri="{D42A27DB-BD31-4B8C-83A1-F6EECF244321}">
                <p14:modId xmlns:p14="http://schemas.microsoft.com/office/powerpoint/2010/main" val="2858873749"/>
              </p:ext>
            </p:extLst>
          </p:nvPr>
        </p:nvGraphicFramePr>
        <p:xfrm>
          <a:off x="552260" y="1904999"/>
          <a:ext cx="10963746" cy="3942779"/>
        </p:xfrm>
        <a:graphic>
          <a:graphicData uri="http://schemas.openxmlformats.org/drawingml/2006/table">
            <a:tbl>
              <a:tblPr firstRow="1" firstCol="1" bandRow="1">
                <a:tableStyleId>{5C22544A-7EE6-4342-B048-85BDC9FD1C3A}</a:tableStyleId>
              </a:tblPr>
              <a:tblGrid>
                <a:gridCol w="3654582">
                  <a:extLst>
                    <a:ext uri="{9D8B030D-6E8A-4147-A177-3AD203B41FA5}">
                      <a16:colId xmlns:a16="http://schemas.microsoft.com/office/drawing/2014/main" val="3001385771"/>
                    </a:ext>
                  </a:extLst>
                </a:gridCol>
                <a:gridCol w="3654582">
                  <a:extLst>
                    <a:ext uri="{9D8B030D-6E8A-4147-A177-3AD203B41FA5}">
                      <a16:colId xmlns:a16="http://schemas.microsoft.com/office/drawing/2014/main" val="156610985"/>
                    </a:ext>
                  </a:extLst>
                </a:gridCol>
                <a:gridCol w="3654582">
                  <a:extLst>
                    <a:ext uri="{9D8B030D-6E8A-4147-A177-3AD203B41FA5}">
                      <a16:colId xmlns:a16="http://schemas.microsoft.com/office/drawing/2014/main" val="3605917573"/>
                    </a:ext>
                  </a:extLst>
                </a:gridCol>
              </a:tblGrid>
              <a:tr h="711452">
                <a:tc>
                  <a:txBody>
                    <a:bodyPr/>
                    <a:lstStyle/>
                    <a:p>
                      <a:pPr marL="0" marR="0" algn="ctr">
                        <a:lnSpc>
                          <a:spcPct val="107000"/>
                        </a:lnSpc>
                        <a:spcBef>
                          <a:spcPts val="0"/>
                        </a:spcBef>
                        <a:spcAft>
                          <a:spcPts val="0"/>
                        </a:spcAft>
                      </a:pPr>
                      <a:r>
                        <a:rPr lang="en-US" sz="2800" dirty="0">
                          <a:effectLst/>
                        </a:rPr>
                        <a:t>Guidance </a:t>
                      </a:r>
                      <a:endParaRPr lang="en-US" sz="1400" dirty="0">
                        <a:effectLst/>
                      </a:endParaRPr>
                    </a:p>
                    <a:p>
                      <a:pPr marL="0" marR="0" algn="ctr">
                        <a:lnSpc>
                          <a:spcPct val="107000"/>
                        </a:lnSpc>
                        <a:spcBef>
                          <a:spcPts val="0"/>
                        </a:spcBef>
                        <a:spcAft>
                          <a:spcPts val="0"/>
                        </a:spcAft>
                      </a:pPr>
                      <a:r>
                        <a:rPr lang="en-US" sz="2800" dirty="0">
                          <a:effectLst/>
                        </a:rPr>
                        <a:t>Document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800" dirty="0">
                          <a:effectLst/>
                        </a:rPr>
                        <a:t>Test </a:t>
                      </a:r>
                      <a:endParaRPr lang="en-US" sz="1400" dirty="0">
                        <a:effectLst/>
                      </a:endParaRPr>
                    </a:p>
                    <a:p>
                      <a:pPr marL="0" marR="0" algn="ctr">
                        <a:lnSpc>
                          <a:spcPct val="107000"/>
                        </a:lnSpc>
                        <a:spcBef>
                          <a:spcPts val="0"/>
                        </a:spcBef>
                        <a:spcAft>
                          <a:spcPts val="0"/>
                        </a:spcAft>
                      </a:pPr>
                      <a:r>
                        <a:rPr lang="en-US" sz="2800" dirty="0">
                          <a:effectLst/>
                        </a:rPr>
                        <a:t>Cases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800" dirty="0">
                          <a:effectLst/>
                        </a:rPr>
                        <a:t>Technical Demonstrations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tx1">
                        <a:lumMod val="65000"/>
                        <a:lumOff val="35000"/>
                      </a:schemeClr>
                    </a:solidFill>
                  </a:tcPr>
                </a:tc>
                <a:extLst>
                  <a:ext uri="{0D108BD9-81ED-4DB2-BD59-A6C34878D82A}">
                    <a16:rowId xmlns:a16="http://schemas.microsoft.com/office/drawing/2014/main" val="498832245"/>
                  </a:ext>
                </a:extLst>
              </a:tr>
              <a:tr h="2069416">
                <a:tc>
                  <a:txBody>
                    <a:bodyPr/>
                    <a:lstStyle/>
                    <a:p>
                      <a:pPr marL="0" marR="0" algn="ctr">
                        <a:lnSpc>
                          <a:spcPct val="107000"/>
                        </a:lnSpc>
                        <a:spcBef>
                          <a:spcPts val="0"/>
                        </a:spcBef>
                        <a:spcAft>
                          <a:spcPts val="1200"/>
                        </a:spcAft>
                      </a:pPr>
                      <a:r>
                        <a:rPr lang="en-US" sz="2000" b="0" dirty="0">
                          <a:solidFill>
                            <a:schemeClr val="tx1"/>
                          </a:solidFill>
                          <a:effectLst/>
                        </a:rPr>
                        <a:t>Chrissy Miner</a:t>
                      </a:r>
                      <a:endParaRPr lang="en-US" sz="1100" b="0" dirty="0">
                        <a:solidFill>
                          <a:schemeClr val="tx1"/>
                        </a:solidFill>
                        <a:effectLst/>
                      </a:endParaRPr>
                    </a:p>
                    <a:p>
                      <a:pPr marL="0" marR="0" algn="ctr">
                        <a:lnSpc>
                          <a:spcPct val="107000"/>
                        </a:lnSpc>
                        <a:spcBef>
                          <a:spcPts val="0"/>
                        </a:spcBef>
                        <a:spcAft>
                          <a:spcPts val="1200"/>
                        </a:spcAft>
                      </a:pPr>
                      <a:r>
                        <a:rPr lang="en-US" sz="2000" b="0" dirty="0">
                          <a:solidFill>
                            <a:schemeClr val="tx1"/>
                          </a:solidFill>
                          <a:effectLst/>
                        </a:rPr>
                        <a:t>Craig Newman</a:t>
                      </a:r>
                      <a:endParaRPr lang="en-US" sz="1100" b="0" dirty="0">
                        <a:solidFill>
                          <a:schemeClr val="tx1"/>
                        </a:solidFill>
                        <a:effectLst/>
                      </a:endParaRPr>
                    </a:p>
                    <a:p>
                      <a:pPr marL="0" marR="0" algn="ctr">
                        <a:lnSpc>
                          <a:spcPct val="107000"/>
                        </a:lnSpc>
                        <a:spcBef>
                          <a:spcPts val="0"/>
                        </a:spcBef>
                        <a:spcAft>
                          <a:spcPts val="1200"/>
                        </a:spcAft>
                      </a:pPr>
                      <a:r>
                        <a:rPr lang="en-US" sz="2000" b="0" dirty="0">
                          <a:solidFill>
                            <a:schemeClr val="tx1"/>
                          </a:solidFill>
                          <a:effectLst/>
                        </a:rPr>
                        <a:t>Maia </a:t>
                      </a:r>
                      <a:r>
                        <a:rPr lang="en-US" sz="2000" b="0" dirty="0" err="1">
                          <a:solidFill>
                            <a:schemeClr val="tx1"/>
                          </a:solidFill>
                          <a:effectLst/>
                        </a:rPr>
                        <a:t>Ouderkirk</a:t>
                      </a:r>
                      <a:endParaRPr lang="en-US" sz="2000" b="0" dirty="0">
                        <a:solidFill>
                          <a:schemeClr val="tx1"/>
                        </a:solidFill>
                        <a:effectLst/>
                      </a:endParaRPr>
                    </a:p>
                    <a:p>
                      <a:pPr marL="0" marR="0" algn="ctr">
                        <a:lnSpc>
                          <a:spcPct val="107000"/>
                        </a:lnSpc>
                        <a:spcBef>
                          <a:spcPts val="0"/>
                        </a:spcBef>
                        <a:spcAft>
                          <a:spcPts val="1200"/>
                        </a:spcAft>
                      </a:pPr>
                      <a:r>
                        <a:rPr lang="en-US" sz="2000" b="0" dirty="0">
                          <a:solidFill>
                            <a:schemeClr val="tx1"/>
                          </a:solidFill>
                          <a:effectLst/>
                        </a:rPr>
                        <a:t>Danny Wise</a:t>
                      </a:r>
                    </a:p>
                    <a:p>
                      <a:pPr marL="0" marR="0" algn="ctr">
                        <a:lnSpc>
                          <a:spcPct val="107000"/>
                        </a:lnSpc>
                        <a:spcBef>
                          <a:spcPts val="0"/>
                        </a:spcBef>
                        <a:spcAft>
                          <a:spcPts val="1200"/>
                        </a:spcAft>
                      </a:pPr>
                      <a:r>
                        <a:rPr lang="en-US" sz="2000" b="0" dirty="0">
                          <a:solidFill>
                            <a:schemeClr val="tx1"/>
                          </a:solidFill>
                          <a:effectLst/>
                        </a:rPr>
                        <a:t>Kevin Snow</a:t>
                      </a:r>
                    </a:p>
                    <a:p>
                      <a:pPr marL="0" marR="0" algn="ctr">
                        <a:lnSpc>
                          <a:spcPct val="107000"/>
                        </a:lnSpc>
                        <a:spcBef>
                          <a:spcPts val="0"/>
                        </a:spcBef>
                        <a:spcAft>
                          <a:spcPts val="1200"/>
                        </a:spcAft>
                      </a:pPr>
                      <a:r>
                        <a:rPr lang="en-US" sz="2000" b="0" dirty="0">
                          <a:solidFill>
                            <a:schemeClr val="tx1"/>
                          </a:solidFill>
                          <a:effectLst/>
                        </a:rPr>
                        <a:t>Stephen Hill</a:t>
                      </a:r>
                    </a:p>
                  </a:txBody>
                  <a:tcPr marL="68580" marR="68580" marT="0" marB="0">
                    <a:solidFill>
                      <a:schemeClr val="accent5">
                        <a:lumMod val="20000"/>
                        <a:lumOff val="80000"/>
                      </a:schemeClr>
                    </a:solidFill>
                  </a:tcPr>
                </a:tc>
                <a:tc>
                  <a:txBody>
                    <a:bodyPr/>
                    <a:lstStyle/>
                    <a:p>
                      <a:pPr marL="0" marR="0" algn="ctr">
                        <a:lnSpc>
                          <a:spcPct val="107000"/>
                        </a:lnSpc>
                        <a:spcBef>
                          <a:spcPts val="0"/>
                        </a:spcBef>
                        <a:spcAft>
                          <a:spcPts val="1200"/>
                        </a:spcAft>
                      </a:pPr>
                      <a:r>
                        <a:rPr lang="en-US" sz="2000" dirty="0">
                          <a:effectLst/>
                        </a:rPr>
                        <a:t>Jane Lammers</a:t>
                      </a:r>
                      <a:endParaRPr lang="en-US" sz="1100" dirty="0">
                        <a:effectLst/>
                      </a:endParaRPr>
                    </a:p>
                    <a:p>
                      <a:pPr marL="0" marR="0" algn="ctr">
                        <a:lnSpc>
                          <a:spcPct val="107000"/>
                        </a:lnSpc>
                        <a:spcBef>
                          <a:spcPts val="0"/>
                        </a:spcBef>
                        <a:spcAft>
                          <a:spcPts val="1200"/>
                        </a:spcAft>
                      </a:pPr>
                      <a:r>
                        <a:rPr lang="en-US" sz="2000" dirty="0">
                          <a:effectLst/>
                        </a:rPr>
                        <a:t>Jason </a:t>
                      </a:r>
                      <a:r>
                        <a:rPr lang="en-US" sz="2000" dirty="0" err="1">
                          <a:effectLst/>
                        </a:rPr>
                        <a:t>Suchon</a:t>
                      </a:r>
                      <a:endParaRPr lang="en-US" sz="1100" dirty="0">
                        <a:effectLst/>
                      </a:endParaRPr>
                    </a:p>
                    <a:p>
                      <a:pPr marL="0" marR="0" algn="ctr">
                        <a:lnSpc>
                          <a:spcPct val="107000"/>
                        </a:lnSpc>
                        <a:spcBef>
                          <a:spcPts val="0"/>
                        </a:spcBef>
                        <a:spcAft>
                          <a:spcPts val="1200"/>
                        </a:spcAft>
                      </a:pPr>
                      <a:r>
                        <a:rPr lang="en-US" sz="2000" dirty="0">
                          <a:effectLst/>
                        </a:rPr>
                        <a:t>Heather Crawford</a:t>
                      </a:r>
                    </a:p>
                    <a:p>
                      <a:pPr marL="0" marR="0" algn="ctr">
                        <a:lnSpc>
                          <a:spcPct val="107000"/>
                        </a:lnSpc>
                        <a:spcBef>
                          <a:spcPts val="0"/>
                        </a:spcBef>
                        <a:spcAft>
                          <a:spcPts val="120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Lori </a:t>
                      </a:r>
                      <a:r>
                        <a:rPr lang="en-US" sz="2000" dirty="0"/>
                        <a:t>Reed-Fourquet </a:t>
                      </a:r>
                    </a:p>
                    <a:p>
                      <a:pPr marL="0" marR="0" algn="ctr">
                        <a:lnSpc>
                          <a:spcPct val="107000"/>
                        </a:lnSpc>
                        <a:spcBef>
                          <a:spcPts val="0"/>
                        </a:spcBef>
                        <a:spcAft>
                          <a:spcPts val="1200"/>
                        </a:spcAft>
                      </a:pPr>
                      <a:r>
                        <a:rPr lang="en-US" sz="2000" dirty="0"/>
                        <a:t>Nathan Bunker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5">
                        <a:lumMod val="20000"/>
                        <a:lumOff val="80000"/>
                      </a:schemeClr>
                    </a:solidFill>
                  </a:tcPr>
                </a:tc>
                <a:tc>
                  <a:txBody>
                    <a:bodyPr/>
                    <a:lstStyle/>
                    <a:p>
                      <a:pPr marL="0" marR="0" algn="ctr">
                        <a:lnSpc>
                          <a:spcPct val="107000"/>
                        </a:lnSpc>
                        <a:spcBef>
                          <a:spcPts val="0"/>
                        </a:spcBef>
                        <a:spcAft>
                          <a:spcPts val="1200"/>
                        </a:spcAft>
                      </a:pPr>
                      <a:r>
                        <a:rPr lang="en-US" sz="2000" b="0" dirty="0">
                          <a:effectLst/>
                        </a:rPr>
                        <a:t>Going forward SISC Small Groups will only focus on two of these three areas. </a:t>
                      </a:r>
                    </a:p>
                    <a:p>
                      <a:pPr marL="0" marR="0" algn="ctr">
                        <a:lnSpc>
                          <a:spcPct val="107000"/>
                        </a:lnSpc>
                        <a:spcBef>
                          <a:spcPts val="0"/>
                        </a:spcBef>
                        <a:spcAft>
                          <a:spcPts val="1200"/>
                        </a:spcAft>
                      </a:pPr>
                      <a:r>
                        <a:rPr lang="en-US" sz="2000" b="0" dirty="0">
                          <a:effectLst/>
                        </a:rPr>
                        <a:t>Guidance Document </a:t>
                      </a:r>
                      <a:br>
                        <a:rPr lang="en-US" sz="2000" b="0" dirty="0">
                          <a:effectLst/>
                        </a:rPr>
                      </a:br>
                      <a:r>
                        <a:rPr lang="en-US" sz="2000" b="0" dirty="0">
                          <a:effectLst/>
                        </a:rPr>
                        <a:t>Test Cases</a:t>
                      </a:r>
                    </a:p>
                    <a:p>
                      <a:pPr marL="0" marR="0" algn="ctr">
                        <a:lnSpc>
                          <a:spcPct val="107000"/>
                        </a:lnSpc>
                        <a:spcBef>
                          <a:spcPts val="0"/>
                        </a:spcBef>
                        <a:spcAft>
                          <a:spcPts val="1200"/>
                        </a:spcAft>
                      </a:pPr>
                      <a:r>
                        <a:rPr lang="en-US" sz="2000" b="0" dirty="0">
                          <a:effectLst/>
                        </a:rPr>
                        <a:t>- or -</a:t>
                      </a:r>
                    </a:p>
                    <a:p>
                      <a:pPr marL="0" marR="0" algn="ctr">
                        <a:lnSpc>
                          <a:spcPct val="107000"/>
                        </a:lnSpc>
                        <a:spcBef>
                          <a:spcPts val="0"/>
                        </a:spcBef>
                        <a:spcAft>
                          <a:spcPts val="1200"/>
                        </a:spcAft>
                      </a:pPr>
                      <a:r>
                        <a:rPr lang="en-US" sz="2000" b="0" dirty="0">
                          <a:effectLst/>
                        </a:rPr>
                        <a:t>Test Cases </a:t>
                      </a:r>
                      <a:br>
                        <a:rPr lang="en-US" sz="2000" b="0" dirty="0">
                          <a:effectLst/>
                        </a:rPr>
                      </a:br>
                      <a:r>
                        <a:rPr lang="en-US" sz="2000" b="0" dirty="0">
                          <a:effectLst/>
                        </a:rPr>
                        <a:t>Technical Demonstrations</a:t>
                      </a:r>
                    </a:p>
                  </a:txBody>
                  <a:tcPr marL="68580" marR="68580" marT="0" marB="0">
                    <a:solidFill>
                      <a:schemeClr val="bg2">
                        <a:lumMod val="20000"/>
                        <a:lumOff val="80000"/>
                      </a:schemeClr>
                    </a:solidFill>
                  </a:tcPr>
                </a:tc>
                <a:extLst>
                  <a:ext uri="{0D108BD9-81ED-4DB2-BD59-A6C34878D82A}">
                    <a16:rowId xmlns:a16="http://schemas.microsoft.com/office/drawing/2014/main" val="717066624"/>
                  </a:ext>
                </a:extLst>
              </a:tr>
            </a:tbl>
          </a:graphicData>
        </a:graphic>
      </p:graphicFrame>
    </p:spTree>
    <p:extLst>
      <p:ext uri="{BB962C8B-B14F-4D97-AF65-F5344CB8AC3E}">
        <p14:creationId xmlns:p14="http://schemas.microsoft.com/office/powerpoint/2010/main" val="2326264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1D53A-751C-4094-BBE9-2927EA092525}"/>
              </a:ext>
            </a:extLst>
          </p:cNvPr>
          <p:cNvSpPr>
            <a:spLocks noGrp="1"/>
          </p:cNvSpPr>
          <p:nvPr>
            <p:ph type="title"/>
          </p:nvPr>
        </p:nvSpPr>
        <p:spPr/>
        <p:txBody>
          <a:bodyPr/>
          <a:lstStyle/>
          <a:p>
            <a:r>
              <a:rPr lang="en-US" dirty="0"/>
              <a:t>Deliverables</a:t>
            </a:r>
          </a:p>
        </p:txBody>
      </p:sp>
      <p:graphicFrame>
        <p:nvGraphicFramePr>
          <p:cNvPr id="6" name="Table 6">
            <a:extLst>
              <a:ext uri="{FF2B5EF4-FFF2-40B4-BE49-F238E27FC236}">
                <a16:creationId xmlns:a16="http://schemas.microsoft.com/office/drawing/2014/main" id="{8AAEA1C0-CEB4-40DE-A91C-CEF0E471C1BD}"/>
              </a:ext>
            </a:extLst>
          </p:cNvPr>
          <p:cNvGraphicFramePr>
            <a:graphicFrameLocks noGrp="1"/>
          </p:cNvGraphicFramePr>
          <p:nvPr>
            <p:ph idx="1"/>
            <p:extLst>
              <p:ext uri="{D42A27DB-BD31-4B8C-83A1-F6EECF244321}">
                <p14:modId xmlns:p14="http://schemas.microsoft.com/office/powerpoint/2010/main" val="2607835530"/>
              </p:ext>
            </p:extLst>
          </p:nvPr>
        </p:nvGraphicFramePr>
        <p:xfrm>
          <a:off x="838200" y="1825625"/>
          <a:ext cx="9998798" cy="2748280"/>
        </p:xfrm>
        <a:graphic>
          <a:graphicData uri="http://schemas.openxmlformats.org/drawingml/2006/table">
            <a:tbl>
              <a:tblPr firstRow="1" bandRow="1">
                <a:tableStyleId>{5C22544A-7EE6-4342-B048-85BDC9FD1C3A}</a:tableStyleId>
              </a:tblPr>
              <a:tblGrid>
                <a:gridCol w="2523141">
                  <a:extLst>
                    <a:ext uri="{9D8B030D-6E8A-4147-A177-3AD203B41FA5}">
                      <a16:colId xmlns:a16="http://schemas.microsoft.com/office/drawing/2014/main" val="769949989"/>
                    </a:ext>
                  </a:extLst>
                </a:gridCol>
                <a:gridCol w="7475657">
                  <a:extLst>
                    <a:ext uri="{9D8B030D-6E8A-4147-A177-3AD203B41FA5}">
                      <a16:colId xmlns:a16="http://schemas.microsoft.com/office/drawing/2014/main" val="4243530684"/>
                    </a:ext>
                  </a:extLst>
                </a:gridCol>
              </a:tblGrid>
              <a:tr h="370840">
                <a:tc>
                  <a:txBody>
                    <a:bodyPr/>
                    <a:lstStyle/>
                    <a:p>
                      <a:r>
                        <a:rPr lang="en-US" dirty="0"/>
                        <a:t>Area</a:t>
                      </a:r>
                    </a:p>
                  </a:txBody>
                  <a:tcPr/>
                </a:tc>
                <a:tc>
                  <a:txBody>
                    <a:bodyPr/>
                    <a:lstStyle/>
                    <a:p>
                      <a:r>
                        <a:rPr lang="en-US" dirty="0"/>
                        <a:t>Deliverable</a:t>
                      </a:r>
                    </a:p>
                  </a:txBody>
                  <a:tcPr/>
                </a:tc>
                <a:extLst>
                  <a:ext uri="{0D108BD9-81ED-4DB2-BD59-A6C34878D82A}">
                    <a16:rowId xmlns:a16="http://schemas.microsoft.com/office/drawing/2014/main" val="422273409"/>
                  </a:ext>
                </a:extLst>
              </a:tr>
              <a:tr h="370840">
                <a:tc>
                  <a:txBody>
                    <a:bodyPr/>
                    <a:lstStyle/>
                    <a:p>
                      <a:r>
                        <a:rPr lang="en-US" dirty="0"/>
                        <a:t>Guidance</a:t>
                      </a:r>
                    </a:p>
                  </a:txBody>
                  <a:tcPr/>
                </a:tc>
                <a:tc>
                  <a:txBody>
                    <a:bodyPr/>
                    <a:lstStyle/>
                    <a:p>
                      <a:pPr marL="285750" indent="-285750">
                        <a:buFont typeface="Arial" panose="020B0604020202020204" pitchFamily="34" charset="0"/>
                        <a:buChar char="•"/>
                      </a:pPr>
                      <a:r>
                        <a:rPr lang="en-US" dirty="0"/>
                        <a:t>Create guidance on creating new codes</a:t>
                      </a:r>
                    </a:p>
                    <a:p>
                      <a:pPr marL="285750" indent="-285750">
                        <a:buFont typeface="Arial" panose="020B0604020202020204" pitchFamily="34" charset="0"/>
                        <a:buChar char="•"/>
                      </a:pPr>
                      <a:r>
                        <a:rPr lang="en-US" dirty="0"/>
                        <a:t>Propose some new codes</a:t>
                      </a:r>
                    </a:p>
                    <a:p>
                      <a:pPr marL="742950" lvl="1" indent="-285750">
                        <a:buFont typeface="Arial" panose="020B0604020202020204" pitchFamily="34" charset="0"/>
                        <a:buChar char="•"/>
                      </a:pPr>
                      <a:r>
                        <a:rPr lang="en-US" dirty="0"/>
                        <a:t>Focus on a narrow scope? (e.g. PID segment)</a:t>
                      </a:r>
                    </a:p>
                    <a:p>
                      <a:pPr marL="742950" lvl="1" indent="-285750">
                        <a:buFont typeface="Arial" panose="020B0604020202020204" pitchFamily="34" charset="0"/>
                        <a:buChar char="•"/>
                      </a:pPr>
                      <a:r>
                        <a:rPr lang="en-US" dirty="0"/>
                        <a:t>Look at data quality business rules?</a:t>
                      </a:r>
                    </a:p>
                    <a:p>
                      <a:pPr marL="285750" indent="-285750">
                        <a:buFont typeface="Arial" panose="020B0604020202020204" pitchFamily="34" charset="0"/>
                        <a:buChar char="•"/>
                      </a:pPr>
                      <a:r>
                        <a:rPr lang="en-US" dirty="0"/>
                        <a:t>Update guidance document</a:t>
                      </a:r>
                    </a:p>
                  </a:txBody>
                  <a:tcPr/>
                </a:tc>
                <a:extLst>
                  <a:ext uri="{0D108BD9-81ED-4DB2-BD59-A6C34878D82A}">
                    <a16:rowId xmlns:a16="http://schemas.microsoft.com/office/drawing/2014/main" val="4104129210"/>
                  </a:ext>
                </a:extLst>
              </a:tr>
              <a:tr h="370840">
                <a:tc>
                  <a:txBody>
                    <a:bodyPr/>
                    <a:lstStyle/>
                    <a:p>
                      <a:r>
                        <a:rPr lang="en-US" dirty="0"/>
                        <a:t>Test Cases</a:t>
                      </a:r>
                    </a:p>
                  </a:txBody>
                  <a:tcPr/>
                </a:tc>
                <a:tc>
                  <a:txBody>
                    <a:bodyPr/>
                    <a:lstStyle/>
                    <a:p>
                      <a:pPr marL="285750" indent="-285750">
                        <a:buFont typeface="Arial" panose="020B0604020202020204" pitchFamily="34" charset="0"/>
                        <a:buChar char="•"/>
                      </a:pPr>
                      <a:r>
                        <a:rPr lang="en-US" dirty="0"/>
                        <a:t>Create process for developing test cases</a:t>
                      </a:r>
                    </a:p>
                    <a:p>
                      <a:pPr marL="285750" indent="-285750">
                        <a:buFont typeface="Arial" panose="020B0604020202020204" pitchFamily="34" charset="0"/>
                        <a:buChar char="•"/>
                      </a:pPr>
                      <a:r>
                        <a:rPr lang="en-US" dirty="0"/>
                        <a:t>Create test cases for current codes</a:t>
                      </a:r>
                    </a:p>
                    <a:p>
                      <a:pPr marL="285750" indent="-285750">
                        <a:buFont typeface="Arial" panose="020B0604020202020204" pitchFamily="34" charset="0"/>
                        <a:buChar char="•"/>
                      </a:pPr>
                      <a:r>
                        <a:rPr lang="en-US" dirty="0"/>
                        <a:t>Create test cases for common issues</a:t>
                      </a:r>
                    </a:p>
                  </a:txBody>
                  <a:tcPr/>
                </a:tc>
                <a:extLst>
                  <a:ext uri="{0D108BD9-81ED-4DB2-BD59-A6C34878D82A}">
                    <a16:rowId xmlns:a16="http://schemas.microsoft.com/office/drawing/2014/main" val="1153336160"/>
                  </a:ext>
                </a:extLst>
              </a:tr>
            </a:tbl>
          </a:graphicData>
        </a:graphic>
      </p:graphicFrame>
    </p:spTree>
    <p:extLst>
      <p:ext uri="{BB962C8B-B14F-4D97-AF65-F5344CB8AC3E}">
        <p14:creationId xmlns:p14="http://schemas.microsoft.com/office/powerpoint/2010/main" val="4085554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265FB-2415-42CE-8708-F9A90C9AF641}"/>
              </a:ext>
            </a:extLst>
          </p:cNvPr>
          <p:cNvSpPr>
            <a:spLocks noGrp="1"/>
          </p:cNvSpPr>
          <p:nvPr>
            <p:ph type="title"/>
          </p:nvPr>
        </p:nvSpPr>
        <p:spPr/>
        <p:txBody>
          <a:bodyPr/>
          <a:lstStyle/>
          <a:p>
            <a:r>
              <a:rPr lang="en-US" dirty="0"/>
              <a:t>Schedule &amp; Communication</a:t>
            </a:r>
          </a:p>
        </p:txBody>
      </p:sp>
      <p:sp>
        <p:nvSpPr>
          <p:cNvPr id="3" name="Content Placeholder 2">
            <a:extLst>
              <a:ext uri="{FF2B5EF4-FFF2-40B4-BE49-F238E27FC236}">
                <a16:creationId xmlns:a16="http://schemas.microsoft.com/office/drawing/2014/main" id="{E640016E-C316-4AF2-8999-4D9A3E678559}"/>
              </a:ext>
            </a:extLst>
          </p:cNvPr>
          <p:cNvSpPr>
            <a:spLocks noGrp="1"/>
          </p:cNvSpPr>
          <p:nvPr>
            <p:ph idx="1"/>
          </p:nvPr>
        </p:nvSpPr>
        <p:spPr/>
        <p:txBody>
          <a:bodyPr/>
          <a:lstStyle/>
          <a:p>
            <a:r>
              <a:rPr lang="en-US" dirty="0"/>
              <a:t>Thursday (today)</a:t>
            </a:r>
          </a:p>
          <a:p>
            <a:pPr lvl="1"/>
            <a:r>
              <a:rPr lang="en-US" dirty="0"/>
              <a:t>2pm ET – Begin</a:t>
            </a:r>
          </a:p>
          <a:p>
            <a:pPr lvl="1"/>
            <a:r>
              <a:rPr lang="en-US" dirty="0"/>
              <a:t>5pm ET? – Regroup for update?</a:t>
            </a:r>
          </a:p>
          <a:p>
            <a:r>
              <a:rPr lang="en-US" dirty="0"/>
              <a:t>Friday</a:t>
            </a:r>
          </a:p>
          <a:p>
            <a:pPr lvl="1"/>
            <a:r>
              <a:rPr lang="en-US" dirty="0"/>
              <a:t>10am ET – Regroup for update?</a:t>
            </a:r>
          </a:p>
          <a:p>
            <a:pPr lvl="1"/>
            <a:r>
              <a:rPr lang="en-US" dirty="0"/>
              <a:t>2pm ET – Closing/</a:t>
            </a:r>
            <a:r>
              <a:rPr lang="en-US" dirty="0" err="1"/>
              <a:t>wrapup</a:t>
            </a:r>
            <a:endParaRPr lang="en-US" dirty="0"/>
          </a:p>
          <a:p>
            <a:r>
              <a:rPr lang="en-US" dirty="0"/>
              <a:t>Slack Updates</a:t>
            </a:r>
          </a:p>
          <a:p>
            <a:pPr lvl="1"/>
            <a:r>
              <a:rPr lang="en-US" dirty="0"/>
              <a:t>Designate one person to update slack every hour</a:t>
            </a:r>
          </a:p>
          <a:p>
            <a:pPr lvl="1"/>
            <a:r>
              <a:rPr lang="en-US" dirty="0"/>
              <a:t>Switch calls if needed</a:t>
            </a:r>
          </a:p>
        </p:txBody>
      </p:sp>
    </p:spTree>
    <p:extLst>
      <p:ext uri="{BB962C8B-B14F-4D97-AF65-F5344CB8AC3E}">
        <p14:creationId xmlns:p14="http://schemas.microsoft.com/office/powerpoint/2010/main" val="1777100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E4B93-B3EC-4B64-ACEF-3A78E157DAF9}"/>
              </a:ext>
            </a:extLst>
          </p:cNvPr>
          <p:cNvSpPr>
            <a:spLocks noGrp="1"/>
          </p:cNvSpPr>
          <p:nvPr>
            <p:ph type="title"/>
          </p:nvPr>
        </p:nvSpPr>
        <p:spPr/>
        <p:txBody>
          <a:bodyPr/>
          <a:lstStyle/>
          <a:p>
            <a:r>
              <a:rPr lang="en-US" dirty="0"/>
              <a:t>Conference Lines</a:t>
            </a:r>
          </a:p>
        </p:txBody>
      </p:sp>
      <p:sp>
        <p:nvSpPr>
          <p:cNvPr id="3" name="Content Placeholder 2">
            <a:extLst>
              <a:ext uri="{FF2B5EF4-FFF2-40B4-BE49-F238E27FC236}">
                <a16:creationId xmlns:a16="http://schemas.microsoft.com/office/drawing/2014/main" id="{394CBB85-B023-4A21-BFD4-E35182A3120A}"/>
              </a:ext>
            </a:extLst>
          </p:cNvPr>
          <p:cNvSpPr>
            <a:spLocks noGrp="1"/>
          </p:cNvSpPr>
          <p:nvPr>
            <p:ph idx="1"/>
          </p:nvPr>
        </p:nvSpPr>
        <p:spPr/>
        <p:txBody>
          <a:bodyPr/>
          <a:lstStyle/>
          <a:p>
            <a:r>
              <a:rPr lang="en-US" dirty="0"/>
              <a:t>Guidance Document</a:t>
            </a:r>
          </a:p>
          <a:p>
            <a:pPr lvl="1"/>
            <a:r>
              <a:rPr lang="en-US" dirty="0"/>
              <a:t>202-539-8990 | </a:t>
            </a:r>
            <a:r>
              <a:rPr lang="en-US" dirty="0">
                <a:hlinkClick r:id="rId2"/>
              </a:rPr>
              <a:t>www.uberconference.com/krutland</a:t>
            </a:r>
            <a:endParaRPr lang="en-US" dirty="0"/>
          </a:p>
          <a:p>
            <a:r>
              <a:rPr lang="en-US" dirty="0"/>
              <a:t>Test Cases</a:t>
            </a:r>
          </a:p>
          <a:p>
            <a:pPr lvl="1"/>
            <a:r>
              <a:rPr lang="en-US" dirty="0"/>
              <a:t>202-871-0098 | </a:t>
            </a:r>
            <a:r>
              <a:rPr lang="en-US" dirty="0">
                <a:hlinkClick r:id="rId3"/>
              </a:rPr>
              <a:t>www.uberconference.com/nbunker</a:t>
            </a:r>
            <a:endParaRPr lang="en-US" dirty="0"/>
          </a:p>
        </p:txBody>
      </p:sp>
    </p:spTree>
    <p:extLst>
      <p:ext uri="{BB962C8B-B14F-4D97-AF65-F5344CB8AC3E}">
        <p14:creationId xmlns:p14="http://schemas.microsoft.com/office/powerpoint/2010/main" val="1425385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4C73E-4863-4A4F-A617-6A4048EAADA1}"/>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CB3853DA-22B5-45AF-A768-59A8DF4CF4E3}"/>
              </a:ext>
            </a:extLst>
          </p:cNvPr>
          <p:cNvSpPr>
            <a:spLocks noGrp="1"/>
          </p:cNvSpPr>
          <p:nvPr>
            <p:ph idx="1"/>
          </p:nvPr>
        </p:nvSpPr>
        <p:spPr/>
        <p:txBody>
          <a:bodyPr/>
          <a:lstStyle/>
          <a:p>
            <a:r>
              <a:rPr lang="en-US" dirty="0"/>
              <a:t>GitHub wiki: </a:t>
            </a:r>
          </a:p>
          <a:p>
            <a:pPr lvl="1"/>
            <a:r>
              <a:rPr lang="en-US" dirty="0">
                <a:hlinkClick r:id="rId2"/>
              </a:rPr>
              <a:t>https://github.com/immregistries/sisc-error-codes/wiki</a:t>
            </a:r>
            <a:endParaRPr lang="en-US" dirty="0"/>
          </a:p>
          <a:p>
            <a:r>
              <a:rPr lang="en-US" dirty="0"/>
              <a:t>Project files:</a:t>
            </a:r>
          </a:p>
          <a:p>
            <a:pPr lvl="1"/>
            <a:r>
              <a:rPr lang="en-US" dirty="0">
                <a:hlinkClick r:id="rId3"/>
              </a:rPr>
              <a:t>https://github.com/immregistries/sisc-error-codes</a:t>
            </a:r>
            <a:endParaRPr lang="en-US" dirty="0"/>
          </a:p>
          <a:p>
            <a:r>
              <a:rPr lang="en-US" dirty="0"/>
              <a:t>Error Code spreadsheet on Google docs:</a:t>
            </a:r>
          </a:p>
          <a:p>
            <a:pPr lvl="1"/>
            <a:r>
              <a:rPr lang="en-US" dirty="0">
                <a:hlinkClick r:id="rId4"/>
              </a:rPr>
              <a:t>https://docs.google.com/spreadsheets/d/1in7FAdKQiQxtB4u2bzJHf1qM5pV05_FVXtwH5AuDIQ4/edit?usp=sharing</a:t>
            </a:r>
            <a:endParaRPr lang="en-US" dirty="0"/>
          </a:p>
          <a:p>
            <a:r>
              <a:rPr lang="en-US" dirty="0"/>
              <a:t>Test development site:</a:t>
            </a:r>
          </a:p>
          <a:p>
            <a:pPr lvl="1"/>
            <a:r>
              <a:rPr lang="en-US" dirty="0">
                <a:hlinkClick r:id="rId5"/>
              </a:rPr>
              <a:t>https://florence.immregistries.org/aart/transformTest</a:t>
            </a:r>
            <a:endParaRPr lang="en-US" dirty="0"/>
          </a:p>
          <a:p>
            <a:pPr lvl="1"/>
            <a:endParaRPr lang="en-US" dirty="0"/>
          </a:p>
          <a:p>
            <a:endParaRPr lang="en-US" dirty="0"/>
          </a:p>
        </p:txBody>
      </p:sp>
    </p:spTree>
    <p:extLst>
      <p:ext uri="{BB962C8B-B14F-4D97-AF65-F5344CB8AC3E}">
        <p14:creationId xmlns:p14="http://schemas.microsoft.com/office/powerpoint/2010/main" val="2242261857"/>
      </p:ext>
    </p:extLst>
  </p:cSld>
  <p:clrMapOvr>
    <a:masterClrMapping/>
  </p:clrMapOvr>
</p:sld>
</file>

<file path=ppt/theme/theme1.xml><?xml version="1.0" encoding="utf-8"?>
<a:theme xmlns:a="http://schemas.openxmlformats.org/drawingml/2006/main" name="White &amp; Blue">
  <a:themeElements>
    <a:clrScheme name="AIRA Color Palette 1">
      <a:dk1>
        <a:sysClr val="windowText" lastClr="000000"/>
      </a:dk1>
      <a:lt1>
        <a:sysClr val="window" lastClr="FFFFFF"/>
      </a:lt1>
      <a:dk2>
        <a:srgbClr val="1C3C50"/>
      </a:dk2>
      <a:lt2>
        <a:srgbClr val="CCCCCB"/>
      </a:lt2>
      <a:accent1>
        <a:srgbClr val="629F44"/>
      </a:accent1>
      <a:accent2>
        <a:srgbClr val="1C3C50"/>
      </a:accent2>
      <a:accent3>
        <a:srgbClr val="8098A4"/>
      </a:accent3>
      <a:accent4>
        <a:srgbClr val="C9E2CA"/>
      </a:accent4>
      <a:accent5>
        <a:srgbClr val="ECBC0A"/>
      </a:accent5>
      <a:accent6>
        <a:srgbClr val="CCCCCB"/>
      </a:accent6>
      <a:hlink>
        <a:srgbClr val="1C3C50"/>
      </a:hlink>
      <a:folHlink>
        <a:srgbClr val="6F6E70"/>
      </a:folHlink>
    </a:clrScheme>
    <a:fontScheme name="AIRA Main">
      <a:majorFont>
        <a:latin typeface="Open Sans Light"/>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mp; Green">
  <a:themeElements>
    <a:clrScheme name="AIRA Color Palette 1">
      <a:dk1>
        <a:sysClr val="windowText" lastClr="000000"/>
      </a:dk1>
      <a:lt1>
        <a:sysClr val="window" lastClr="FFFFFF"/>
      </a:lt1>
      <a:dk2>
        <a:srgbClr val="1C3C50"/>
      </a:dk2>
      <a:lt2>
        <a:srgbClr val="CCCCCB"/>
      </a:lt2>
      <a:accent1>
        <a:srgbClr val="629F44"/>
      </a:accent1>
      <a:accent2>
        <a:srgbClr val="1C3C50"/>
      </a:accent2>
      <a:accent3>
        <a:srgbClr val="8098A4"/>
      </a:accent3>
      <a:accent4>
        <a:srgbClr val="C9E2CA"/>
      </a:accent4>
      <a:accent5>
        <a:srgbClr val="ECBC0A"/>
      </a:accent5>
      <a:accent6>
        <a:srgbClr val="CCCCCB"/>
      </a:accent6>
      <a:hlink>
        <a:srgbClr val="1C3C50"/>
      </a:hlink>
      <a:folHlink>
        <a:srgbClr val="6F6E70"/>
      </a:folHlink>
    </a:clrScheme>
    <a:fontScheme name="AIRA Main">
      <a:majorFont>
        <a:latin typeface="Open Sans Light"/>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TO_COV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HS_CTO_PPT" id="{933E03B2-5157-FE46-9F44-CFD472C6DA59}" vid="{7AFDF4B7-9013-5840-9A4B-5FAC527FF22F}"/>
    </a:ext>
  </a:extLst>
</a:theme>
</file>

<file path=ppt/theme/theme4.xml><?xml version="1.0" encoding="utf-8"?>
<a:theme xmlns:a="http://schemas.openxmlformats.org/drawingml/2006/main" name="Text">
  <a:themeElements>
    <a:clrScheme name="Custom 20">
      <a:dk1>
        <a:srgbClr val="165493"/>
      </a:dk1>
      <a:lt1>
        <a:srgbClr val="FFFFFF"/>
      </a:lt1>
      <a:dk2>
        <a:srgbClr val="165493"/>
      </a:dk2>
      <a:lt2>
        <a:srgbClr val="FFFFFF"/>
      </a:lt2>
      <a:accent1>
        <a:srgbClr val="4F81BD"/>
      </a:accent1>
      <a:accent2>
        <a:srgbClr val="00B07D"/>
      </a:accent2>
      <a:accent3>
        <a:srgbClr val="009C86"/>
      </a:accent3>
      <a:accent4>
        <a:srgbClr val="008A8D"/>
      </a:accent4>
      <a:accent5>
        <a:srgbClr val="007791"/>
      </a:accent5>
      <a:accent6>
        <a:srgbClr val="C5E5D5"/>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HS_CTO_PPT" id="{933E03B2-5157-FE46-9F44-CFD472C6DA59}" vid="{D9449CF3-9044-C047-9099-9E94D2AA9607}"/>
    </a:ext>
  </a:extLst>
</a:theme>
</file>

<file path=ppt/theme/theme5.xml><?xml version="1.0" encoding="utf-8"?>
<a:theme xmlns:a="http://schemas.openxmlformats.org/drawingml/2006/main" name="Divider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HS_CTO_PPT" id="{933E03B2-5157-FE46-9F44-CFD472C6DA59}" vid="{B6C56DF0-E86A-0E41-A908-31D5A4B4E78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15540</TotalTime>
  <Words>550</Words>
  <Application>Microsoft Office PowerPoint</Application>
  <PresentationFormat>Widescreen</PresentationFormat>
  <Paragraphs>88</Paragraphs>
  <Slides>8</Slides>
  <Notes>3</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8</vt:i4>
      </vt:variant>
    </vt:vector>
  </HeadingPairs>
  <TitlesOfParts>
    <vt:vector size="20" baseType="lpstr">
      <vt:lpstr>Lucida Grande</vt:lpstr>
      <vt:lpstr>Adobe Caslon Pro Bold</vt:lpstr>
      <vt:lpstr>Gill Sans MT</vt:lpstr>
      <vt:lpstr>Open Sans</vt:lpstr>
      <vt:lpstr>Arial</vt:lpstr>
      <vt:lpstr>Calibri</vt:lpstr>
      <vt:lpstr>Open Sans Light</vt:lpstr>
      <vt:lpstr>White &amp; Blue</vt:lpstr>
      <vt:lpstr>White &amp; Green</vt:lpstr>
      <vt:lpstr>CTO_COVER</vt:lpstr>
      <vt:lpstr>Text</vt:lpstr>
      <vt:lpstr>Divider (1)</vt:lpstr>
      <vt:lpstr>Error Code Small Group</vt:lpstr>
      <vt:lpstr>Scope</vt:lpstr>
      <vt:lpstr>PowerPoint Presentation</vt:lpstr>
      <vt:lpstr>Task Participants</vt:lpstr>
      <vt:lpstr>Deliverables</vt:lpstr>
      <vt:lpstr>Schedule &amp; Communication</vt:lpstr>
      <vt:lpstr>Conference Lines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 Coyle</dc:creator>
  <cp:lastModifiedBy>Nathan Bunker</cp:lastModifiedBy>
  <cp:revision>218</cp:revision>
  <dcterms:created xsi:type="dcterms:W3CDTF">2018-02-21T21:22:59Z</dcterms:created>
  <dcterms:modified xsi:type="dcterms:W3CDTF">2020-07-23T16:40:57Z</dcterms:modified>
</cp:coreProperties>
</file>